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53" r:id="rId2"/>
    <p:sldId id="395" r:id="rId3"/>
    <p:sldId id="394" r:id="rId4"/>
    <p:sldId id="399" r:id="rId5"/>
    <p:sldId id="397" r:id="rId6"/>
    <p:sldId id="398" r:id="rId7"/>
    <p:sldId id="400" r:id="rId8"/>
    <p:sldId id="401" r:id="rId9"/>
    <p:sldId id="402" r:id="rId10"/>
    <p:sldId id="403" r:id="rId11"/>
    <p:sldId id="404" r:id="rId12"/>
    <p:sldId id="406" r:id="rId13"/>
    <p:sldId id="408" r:id="rId14"/>
    <p:sldId id="409" r:id="rId15"/>
    <p:sldId id="360" r:id="rId16"/>
    <p:sldId id="411" r:id="rId17"/>
    <p:sldId id="412" r:id="rId18"/>
    <p:sldId id="413" r:id="rId19"/>
    <p:sldId id="417" r:id="rId20"/>
    <p:sldId id="364" r:id="rId21"/>
    <p:sldId id="379" r:id="rId22"/>
    <p:sldId id="381" r:id="rId23"/>
    <p:sldId id="383" r:id="rId24"/>
    <p:sldId id="385" r:id="rId25"/>
    <p:sldId id="386" r:id="rId26"/>
    <p:sldId id="393" r:id="rId27"/>
    <p:sldId id="414" r:id="rId28"/>
    <p:sldId id="415" r:id="rId29"/>
    <p:sldId id="416" r:id="rId30"/>
    <p:sldId id="387" r:id="rId31"/>
    <p:sldId id="410" r:id="rId32"/>
    <p:sldId id="372" r:id="rId3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5F5C4-5705-E949-BF53-C4CE125B347F}" type="doc">
      <dgm:prSet loTypeId="urn:microsoft.com/office/officeart/2009/3/layout/HorizontalOrganizationChart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8974E24-F2AE-7E49-9262-F71094CB91E3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100" b="1" dirty="0" smtClean="0">
              <a:solidFill>
                <a:schemeClr val="bg1"/>
              </a:solidFill>
            </a:rPr>
            <a:t>Corrupción</a:t>
          </a:r>
          <a:endParaRPr lang="es-ES" sz="1100" b="1" dirty="0">
            <a:solidFill>
              <a:schemeClr val="bg1"/>
            </a:solidFill>
          </a:endParaRPr>
        </a:p>
      </dgm:t>
    </dgm:pt>
    <dgm:pt modelId="{A570AC2B-9DF2-4545-8FF0-299004AC4833}" type="parTrans" cxnId="{BED64CB7-BF02-3D49-80DE-3C86BEDAC0A7}">
      <dgm:prSet/>
      <dgm:spPr/>
      <dgm:t>
        <a:bodyPr/>
        <a:lstStyle/>
        <a:p>
          <a:endParaRPr lang="es-ES" sz="1200"/>
        </a:p>
      </dgm:t>
    </dgm:pt>
    <dgm:pt modelId="{C17355AF-7732-564F-966C-5DF006A8867D}" type="sibTrans" cxnId="{BED64CB7-BF02-3D49-80DE-3C86BEDAC0A7}">
      <dgm:prSet/>
      <dgm:spPr/>
      <dgm:t>
        <a:bodyPr/>
        <a:lstStyle/>
        <a:p>
          <a:endParaRPr lang="es-ES" sz="1200"/>
        </a:p>
      </dgm:t>
    </dgm:pt>
    <dgm:pt modelId="{6952C04D-BE04-5347-BB2E-0E45F1752E92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900" dirty="0" smtClean="0"/>
            <a:t>Conflicto de Intereses</a:t>
          </a:r>
          <a:endParaRPr lang="es-ES" sz="900" dirty="0"/>
        </a:p>
      </dgm:t>
    </dgm:pt>
    <dgm:pt modelId="{87759DEE-0B73-0141-BFA3-28EFD7BF067D}" type="parTrans" cxnId="{45B1F315-02F7-BB44-9556-F3CA78A41B96}">
      <dgm:prSet/>
      <dgm:spPr/>
      <dgm:t>
        <a:bodyPr/>
        <a:lstStyle/>
        <a:p>
          <a:endParaRPr lang="es-ES" sz="1200"/>
        </a:p>
      </dgm:t>
    </dgm:pt>
    <dgm:pt modelId="{8838F804-FF3F-F244-92BA-E6B9B46972F2}" type="sibTrans" cxnId="{45B1F315-02F7-BB44-9556-F3CA78A41B96}">
      <dgm:prSet/>
      <dgm:spPr/>
      <dgm:t>
        <a:bodyPr/>
        <a:lstStyle/>
        <a:p>
          <a:endParaRPr lang="es-ES" sz="1200"/>
        </a:p>
      </dgm:t>
    </dgm:pt>
    <dgm:pt modelId="{02AA98BF-5F9F-CA4F-AF88-224236F4121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900" dirty="0" smtClean="0"/>
            <a:t>Soborno</a:t>
          </a:r>
        </a:p>
      </dgm:t>
    </dgm:pt>
    <dgm:pt modelId="{9A2B14E1-E8FF-D443-B575-DA8AE4B66B78}" type="parTrans" cxnId="{8229BEEC-6EB0-2E41-BDD9-7A04A4F287E0}">
      <dgm:prSet/>
      <dgm:spPr/>
      <dgm:t>
        <a:bodyPr/>
        <a:lstStyle/>
        <a:p>
          <a:endParaRPr lang="es-ES" sz="1200"/>
        </a:p>
      </dgm:t>
    </dgm:pt>
    <dgm:pt modelId="{82EE13D1-2653-1441-995B-0CF88CB7ECAD}" type="sibTrans" cxnId="{8229BEEC-6EB0-2E41-BDD9-7A04A4F287E0}">
      <dgm:prSet/>
      <dgm:spPr/>
      <dgm:t>
        <a:bodyPr/>
        <a:lstStyle/>
        <a:p>
          <a:endParaRPr lang="es-ES" sz="1200"/>
        </a:p>
      </dgm:t>
    </dgm:pt>
    <dgm:pt modelId="{01825987-C28D-3744-A852-A81C85BCA211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900" dirty="0" smtClean="0"/>
            <a:t>Gratificaciones ilegales</a:t>
          </a:r>
        </a:p>
      </dgm:t>
    </dgm:pt>
    <dgm:pt modelId="{52BDFE71-88F5-6244-AF3F-BC662C50562B}" type="parTrans" cxnId="{7E74E101-BEDA-624D-9AAD-79E2A0E20ED2}">
      <dgm:prSet/>
      <dgm:spPr/>
      <dgm:t>
        <a:bodyPr/>
        <a:lstStyle/>
        <a:p>
          <a:endParaRPr lang="es-ES" sz="1200"/>
        </a:p>
      </dgm:t>
    </dgm:pt>
    <dgm:pt modelId="{9B9DE9D6-AB7F-6549-AD96-EA3128DF5917}" type="sibTrans" cxnId="{7E74E101-BEDA-624D-9AAD-79E2A0E20ED2}">
      <dgm:prSet/>
      <dgm:spPr/>
      <dgm:t>
        <a:bodyPr/>
        <a:lstStyle/>
        <a:p>
          <a:endParaRPr lang="es-ES" sz="1200"/>
        </a:p>
      </dgm:t>
    </dgm:pt>
    <dgm:pt modelId="{DCCFB90F-819E-9F40-9458-978FB7C9DF0D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900" dirty="0" smtClean="0"/>
            <a:t>Extorsión económica</a:t>
          </a:r>
        </a:p>
      </dgm:t>
    </dgm:pt>
    <dgm:pt modelId="{C58D9BE9-738E-F147-88B5-40E4CA1370E7}" type="parTrans" cxnId="{5649CB28-4CDA-624E-A879-995EA88D540D}">
      <dgm:prSet/>
      <dgm:spPr/>
      <dgm:t>
        <a:bodyPr/>
        <a:lstStyle/>
        <a:p>
          <a:endParaRPr lang="es-ES" sz="1200"/>
        </a:p>
      </dgm:t>
    </dgm:pt>
    <dgm:pt modelId="{002130EF-B9CE-274A-A3D6-3F0A496241F7}" type="sibTrans" cxnId="{5649CB28-4CDA-624E-A879-995EA88D540D}">
      <dgm:prSet/>
      <dgm:spPr/>
      <dgm:t>
        <a:bodyPr/>
        <a:lstStyle/>
        <a:p>
          <a:endParaRPr lang="es-ES" sz="1200"/>
        </a:p>
      </dgm:t>
    </dgm:pt>
    <dgm:pt modelId="{ED53DD21-09EA-2A47-A2F2-728E348DCF9B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100" b="1" dirty="0" smtClean="0">
              <a:solidFill>
                <a:srgbClr val="FFFFFF"/>
              </a:solidFill>
            </a:rPr>
            <a:t>Apropiación indebida de activos</a:t>
          </a:r>
        </a:p>
      </dgm:t>
    </dgm:pt>
    <dgm:pt modelId="{54C96089-48F1-204B-992B-80198F9E8A0D}" type="parTrans" cxnId="{0FC32B82-5097-B443-A690-985C06737F37}">
      <dgm:prSet/>
      <dgm:spPr/>
      <dgm:t>
        <a:bodyPr/>
        <a:lstStyle/>
        <a:p>
          <a:endParaRPr lang="es-ES" sz="1200"/>
        </a:p>
      </dgm:t>
    </dgm:pt>
    <dgm:pt modelId="{9D47A067-BDFE-6042-9527-18910C19C0E3}" type="sibTrans" cxnId="{0FC32B82-5097-B443-A690-985C06737F37}">
      <dgm:prSet/>
      <dgm:spPr/>
      <dgm:t>
        <a:bodyPr/>
        <a:lstStyle/>
        <a:p>
          <a:endParaRPr lang="es-ES" sz="1200"/>
        </a:p>
      </dgm:t>
    </dgm:pt>
    <dgm:pt modelId="{64259B99-6A2E-764E-A0CA-0B8D6B85D021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900" dirty="0" smtClean="0"/>
            <a:t>Efectivo</a:t>
          </a:r>
        </a:p>
      </dgm:t>
    </dgm:pt>
    <dgm:pt modelId="{FD7A0758-9634-DD46-965A-69E7E3047A95}" type="parTrans" cxnId="{39F5B05F-3ADD-3543-AC10-1BC1D0971F3D}">
      <dgm:prSet/>
      <dgm:spPr/>
      <dgm:t>
        <a:bodyPr/>
        <a:lstStyle/>
        <a:p>
          <a:endParaRPr lang="es-ES" sz="1200"/>
        </a:p>
      </dgm:t>
    </dgm:pt>
    <dgm:pt modelId="{2078CEE2-C65F-0C40-8840-073E255E7986}" type="sibTrans" cxnId="{39F5B05F-3ADD-3543-AC10-1BC1D0971F3D}">
      <dgm:prSet/>
      <dgm:spPr/>
      <dgm:t>
        <a:bodyPr/>
        <a:lstStyle/>
        <a:p>
          <a:endParaRPr lang="es-ES" sz="1200"/>
        </a:p>
      </dgm:t>
    </dgm:pt>
    <dgm:pt modelId="{6B6C3F31-C035-AD4C-AD4B-E9BF18ABD32F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900" dirty="0" smtClean="0"/>
            <a:t>No efectivo</a:t>
          </a:r>
        </a:p>
      </dgm:t>
    </dgm:pt>
    <dgm:pt modelId="{79491EB5-60C4-0F42-8009-4B3B02D93469}" type="parTrans" cxnId="{E65F6F85-F5EC-E94D-A54E-0849B8C049F1}">
      <dgm:prSet/>
      <dgm:spPr/>
      <dgm:t>
        <a:bodyPr/>
        <a:lstStyle/>
        <a:p>
          <a:endParaRPr lang="es-ES" sz="1200"/>
        </a:p>
      </dgm:t>
    </dgm:pt>
    <dgm:pt modelId="{B52CECC0-BFDC-7641-ADA5-1C74C80A520E}" type="sibTrans" cxnId="{E65F6F85-F5EC-E94D-A54E-0849B8C049F1}">
      <dgm:prSet/>
      <dgm:spPr/>
      <dgm:t>
        <a:bodyPr/>
        <a:lstStyle/>
        <a:p>
          <a:endParaRPr lang="es-ES" sz="1200"/>
        </a:p>
      </dgm:t>
    </dgm:pt>
    <dgm:pt modelId="{556CD003-5689-784D-A6FC-1DB1400A408B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100" b="1" dirty="0" smtClean="0">
              <a:solidFill>
                <a:srgbClr val="FFFFFF"/>
              </a:solidFill>
            </a:rPr>
            <a:t>Declaraciones fraudulentas</a:t>
          </a:r>
        </a:p>
      </dgm:t>
    </dgm:pt>
    <dgm:pt modelId="{21A61ECE-A7D3-E84D-93BB-10336936AA4B}" type="parTrans" cxnId="{F54A2985-97E5-964E-B5E9-0D7C8EF39587}">
      <dgm:prSet/>
      <dgm:spPr/>
      <dgm:t>
        <a:bodyPr/>
        <a:lstStyle/>
        <a:p>
          <a:endParaRPr lang="es-ES" sz="1200"/>
        </a:p>
      </dgm:t>
    </dgm:pt>
    <dgm:pt modelId="{68492193-361D-174C-994B-74E2F75F013C}" type="sibTrans" cxnId="{F54A2985-97E5-964E-B5E9-0D7C8EF39587}">
      <dgm:prSet/>
      <dgm:spPr/>
      <dgm:t>
        <a:bodyPr/>
        <a:lstStyle/>
        <a:p>
          <a:endParaRPr lang="es-ES" sz="1200"/>
        </a:p>
      </dgm:t>
    </dgm:pt>
    <dgm:pt modelId="{D83DBDD7-5E60-404D-BB1B-16D1B48FAEAA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900" dirty="0" smtClean="0"/>
            <a:t>Financieras</a:t>
          </a:r>
        </a:p>
      </dgm:t>
    </dgm:pt>
    <dgm:pt modelId="{AC545ABC-3F14-6348-8E78-C5A3E18B0A0B}" type="parTrans" cxnId="{C4874045-0FFF-3847-A92D-23EAB0DAC6C9}">
      <dgm:prSet/>
      <dgm:spPr/>
      <dgm:t>
        <a:bodyPr/>
        <a:lstStyle/>
        <a:p>
          <a:endParaRPr lang="es-ES" sz="1200"/>
        </a:p>
      </dgm:t>
    </dgm:pt>
    <dgm:pt modelId="{47F53A79-532B-1C48-9FCC-97A18D75EF86}" type="sibTrans" cxnId="{C4874045-0FFF-3847-A92D-23EAB0DAC6C9}">
      <dgm:prSet/>
      <dgm:spPr/>
      <dgm:t>
        <a:bodyPr/>
        <a:lstStyle/>
        <a:p>
          <a:endParaRPr lang="es-ES" sz="1200"/>
        </a:p>
      </dgm:t>
    </dgm:pt>
    <dgm:pt modelId="{3D96EFCF-14E8-CE48-8EF7-98C6CFA22BD6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900" dirty="0" smtClean="0"/>
            <a:t>No financieras</a:t>
          </a:r>
        </a:p>
      </dgm:t>
    </dgm:pt>
    <dgm:pt modelId="{A7E2CBDA-7B6E-8E45-A2D2-0EB17BB3916F}" type="parTrans" cxnId="{35BE7CC5-0336-084E-AA84-69D4ADFDE494}">
      <dgm:prSet/>
      <dgm:spPr/>
      <dgm:t>
        <a:bodyPr/>
        <a:lstStyle/>
        <a:p>
          <a:endParaRPr lang="es-ES" sz="1200"/>
        </a:p>
      </dgm:t>
    </dgm:pt>
    <dgm:pt modelId="{DFEB4B2C-AAA2-1A44-B2AE-1DFF9232C208}" type="sibTrans" cxnId="{35BE7CC5-0336-084E-AA84-69D4ADFDE494}">
      <dgm:prSet/>
      <dgm:spPr/>
      <dgm:t>
        <a:bodyPr/>
        <a:lstStyle/>
        <a:p>
          <a:endParaRPr lang="es-ES" sz="1200"/>
        </a:p>
      </dgm:t>
    </dgm:pt>
    <dgm:pt modelId="{DB269E64-D38C-A348-98AB-8F35BB692201}" type="pres">
      <dgm:prSet presAssocID="{F065F5C4-5705-E949-BF53-C4CE125B34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F81D0-E2B0-4B43-8EC8-0AB43A3D5F7D}" type="pres">
      <dgm:prSet presAssocID="{48974E24-F2AE-7E49-9262-F71094CB91E3}" presName="hierRoot1" presStyleCnt="0">
        <dgm:presLayoutVars>
          <dgm:hierBranch val="init"/>
        </dgm:presLayoutVars>
      </dgm:prSet>
      <dgm:spPr/>
    </dgm:pt>
    <dgm:pt modelId="{4552F4AB-5AA7-AF4A-A427-74D227D844CC}" type="pres">
      <dgm:prSet presAssocID="{48974E24-F2AE-7E49-9262-F71094CB91E3}" presName="rootComposite1" presStyleCnt="0"/>
      <dgm:spPr/>
    </dgm:pt>
    <dgm:pt modelId="{E53D8FF4-765D-DE4C-AE53-332EF9DCCACA}" type="pres">
      <dgm:prSet presAssocID="{48974E24-F2AE-7E49-9262-F71094CB91E3}" presName="rootText1" presStyleLbl="node0" presStyleIdx="0" presStyleCnt="3" custScaleX="134062" custScaleY="185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F87DE8-CE0E-1740-8CA2-C6C7B785E90F}" type="pres">
      <dgm:prSet presAssocID="{48974E24-F2AE-7E49-9262-F71094CB91E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9A74322-9648-D04F-A55E-CDAC482F5D3D}" type="pres">
      <dgm:prSet presAssocID="{48974E24-F2AE-7E49-9262-F71094CB91E3}" presName="hierChild2" presStyleCnt="0"/>
      <dgm:spPr/>
    </dgm:pt>
    <dgm:pt modelId="{1FFB6D8A-95D0-8C48-8787-73A1D6A15B7A}" type="pres">
      <dgm:prSet presAssocID="{87759DEE-0B73-0141-BFA3-28EFD7BF067D}" presName="Name64" presStyleLbl="parChTrans1D2" presStyleIdx="0" presStyleCnt="8"/>
      <dgm:spPr/>
      <dgm:t>
        <a:bodyPr/>
        <a:lstStyle/>
        <a:p>
          <a:endParaRPr lang="es-ES"/>
        </a:p>
      </dgm:t>
    </dgm:pt>
    <dgm:pt modelId="{6458C902-1EC8-844B-808B-4FF85F4D47BE}" type="pres">
      <dgm:prSet presAssocID="{6952C04D-BE04-5347-BB2E-0E45F1752E92}" presName="hierRoot2" presStyleCnt="0">
        <dgm:presLayoutVars>
          <dgm:hierBranch val="init"/>
        </dgm:presLayoutVars>
      </dgm:prSet>
      <dgm:spPr/>
    </dgm:pt>
    <dgm:pt modelId="{ADF50712-B778-1045-BCF1-5A7EE4126A20}" type="pres">
      <dgm:prSet presAssocID="{6952C04D-BE04-5347-BB2E-0E45F1752E92}" presName="rootComposite" presStyleCnt="0"/>
      <dgm:spPr/>
    </dgm:pt>
    <dgm:pt modelId="{1826A627-A9BE-AD44-91DA-A9D1D3EA4A3E}" type="pres">
      <dgm:prSet presAssocID="{6952C04D-BE04-5347-BB2E-0E45F1752E92}" presName="rootText" presStyleLbl="node2" presStyleIdx="0" presStyleCnt="8" custScaleX="133107" custLinFactNeighborX="19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F0802F-4FCD-C347-8314-C11713C36615}" type="pres">
      <dgm:prSet presAssocID="{6952C04D-BE04-5347-BB2E-0E45F1752E92}" presName="rootConnector" presStyleLbl="node2" presStyleIdx="0" presStyleCnt="8"/>
      <dgm:spPr/>
      <dgm:t>
        <a:bodyPr/>
        <a:lstStyle/>
        <a:p>
          <a:endParaRPr lang="es-ES"/>
        </a:p>
      </dgm:t>
    </dgm:pt>
    <dgm:pt modelId="{7338227A-8B0F-F64A-B548-4510D526EB24}" type="pres">
      <dgm:prSet presAssocID="{6952C04D-BE04-5347-BB2E-0E45F1752E92}" presName="hierChild4" presStyleCnt="0"/>
      <dgm:spPr/>
    </dgm:pt>
    <dgm:pt modelId="{09433548-CF96-2F4F-B965-2A860D57B76F}" type="pres">
      <dgm:prSet presAssocID="{6952C04D-BE04-5347-BB2E-0E45F1752E92}" presName="hierChild5" presStyleCnt="0"/>
      <dgm:spPr/>
    </dgm:pt>
    <dgm:pt modelId="{F94D117B-B731-2749-9CCA-FB3F6AAC050B}" type="pres">
      <dgm:prSet presAssocID="{9A2B14E1-E8FF-D443-B575-DA8AE4B66B78}" presName="Name64" presStyleLbl="parChTrans1D2" presStyleIdx="1" presStyleCnt="8"/>
      <dgm:spPr/>
      <dgm:t>
        <a:bodyPr/>
        <a:lstStyle/>
        <a:p>
          <a:endParaRPr lang="es-ES"/>
        </a:p>
      </dgm:t>
    </dgm:pt>
    <dgm:pt modelId="{F8D88771-EF33-0348-8E31-41F1D93EB5B6}" type="pres">
      <dgm:prSet presAssocID="{02AA98BF-5F9F-CA4F-AF88-224236F41217}" presName="hierRoot2" presStyleCnt="0">
        <dgm:presLayoutVars>
          <dgm:hierBranch val="init"/>
        </dgm:presLayoutVars>
      </dgm:prSet>
      <dgm:spPr/>
    </dgm:pt>
    <dgm:pt modelId="{5589C603-58A1-D54A-A9DB-0E82EFE9D9AA}" type="pres">
      <dgm:prSet presAssocID="{02AA98BF-5F9F-CA4F-AF88-224236F41217}" presName="rootComposite" presStyleCnt="0"/>
      <dgm:spPr/>
    </dgm:pt>
    <dgm:pt modelId="{329C2AB9-E83E-1545-9E9E-05C6A563B3AF}" type="pres">
      <dgm:prSet presAssocID="{02AA98BF-5F9F-CA4F-AF88-224236F41217}" presName="rootText" presStyleLbl="node2" presStyleIdx="1" presStyleCnt="8" custScaleX="133107" custLinFactNeighborX="19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DD220C-CD8C-A242-BC16-DA9AB1542B84}" type="pres">
      <dgm:prSet presAssocID="{02AA98BF-5F9F-CA4F-AF88-224236F41217}" presName="rootConnector" presStyleLbl="node2" presStyleIdx="1" presStyleCnt="8"/>
      <dgm:spPr/>
      <dgm:t>
        <a:bodyPr/>
        <a:lstStyle/>
        <a:p>
          <a:endParaRPr lang="es-ES"/>
        </a:p>
      </dgm:t>
    </dgm:pt>
    <dgm:pt modelId="{29B90D37-35E7-BC43-BC7B-0D416D6A177E}" type="pres">
      <dgm:prSet presAssocID="{02AA98BF-5F9F-CA4F-AF88-224236F41217}" presName="hierChild4" presStyleCnt="0"/>
      <dgm:spPr/>
    </dgm:pt>
    <dgm:pt modelId="{ADE6A7C0-433E-1241-B2FE-3C06588A0023}" type="pres">
      <dgm:prSet presAssocID="{02AA98BF-5F9F-CA4F-AF88-224236F41217}" presName="hierChild5" presStyleCnt="0"/>
      <dgm:spPr/>
    </dgm:pt>
    <dgm:pt modelId="{0D4E6D8F-89BE-CF4D-8B78-679438931054}" type="pres">
      <dgm:prSet presAssocID="{52BDFE71-88F5-6244-AF3F-BC662C50562B}" presName="Name64" presStyleLbl="parChTrans1D2" presStyleIdx="2" presStyleCnt="8"/>
      <dgm:spPr/>
      <dgm:t>
        <a:bodyPr/>
        <a:lstStyle/>
        <a:p>
          <a:endParaRPr lang="es-ES"/>
        </a:p>
      </dgm:t>
    </dgm:pt>
    <dgm:pt modelId="{BE72190C-3F50-D745-91CD-11F4FA243BFE}" type="pres">
      <dgm:prSet presAssocID="{01825987-C28D-3744-A852-A81C85BCA211}" presName="hierRoot2" presStyleCnt="0">
        <dgm:presLayoutVars>
          <dgm:hierBranch val="init"/>
        </dgm:presLayoutVars>
      </dgm:prSet>
      <dgm:spPr/>
    </dgm:pt>
    <dgm:pt modelId="{E76D377B-41DB-7D4B-8E28-6915552DA970}" type="pres">
      <dgm:prSet presAssocID="{01825987-C28D-3744-A852-A81C85BCA211}" presName="rootComposite" presStyleCnt="0"/>
      <dgm:spPr/>
    </dgm:pt>
    <dgm:pt modelId="{2F35827B-DA97-1C46-9E6F-CE451B843AA0}" type="pres">
      <dgm:prSet presAssocID="{01825987-C28D-3744-A852-A81C85BCA211}" presName="rootText" presStyleLbl="node2" presStyleIdx="2" presStyleCnt="8" custScaleX="133107" custLinFactNeighborX="19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40D488-2F8A-8A47-88AE-EBB4CEDBF246}" type="pres">
      <dgm:prSet presAssocID="{01825987-C28D-3744-A852-A81C85BCA211}" presName="rootConnector" presStyleLbl="node2" presStyleIdx="2" presStyleCnt="8"/>
      <dgm:spPr/>
      <dgm:t>
        <a:bodyPr/>
        <a:lstStyle/>
        <a:p>
          <a:endParaRPr lang="es-ES"/>
        </a:p>
      </dgm:t>
    </dgm:pt>
    <dgm:pt modelId="{8EEED3B0-AA96-2849-B85A-8AC77B85C958}" type="pres">
      <dgm:prSet presAssocID="{01825987-C28D-3744-A852-A81C85BCA211}" presName="hierChild4" presStyleCnt="0"/>
      <dgm:spPr/>
    </dgm:pt>
    <dgm:pt modelId="{DB862601-450D-DE4A-A46D-9AFE9FAE85DA}" type="pres">
      <dgm:prSet presAssocID="{01825987-C28D-3744-A852-A81C85BCA211}" presName="hierChild5" presStyleCnt="0"/>
      <dgm:spPr/>
    </dgm:pt>
    <dgm:pt modelId="{51EC3CCD-504B-3F4F-9B3C-B7ECAC820E23}" type="pres">
      <dgm:prSet presAssocID="{C58D9BE9-738E-F147-88B5-40E4CA1370E7}" presName="Name64" presStyleLbl="parChTrans1D2" presStyleIdx="3" presStyleCnt="8"/>
      <dgm:spPr/>
      <dgm:t>
        <a:bodyPr/>
        <a:lstStyle/>
        <a:p>
          <a:endParaRPr lang="es-ES"/>
        </a:p>
      </dgm:t>
    </dgm:pt>
    <dgm:pt modelId="{83BDD273-160B-864F-8A41-A37931E0EB9A}" type="pres">
      <dgm:prSet presAssocID="{DCCFB90F-819E-9F40-9458-978FB7C9DF0D}" presName="hierRoot2" presStyleCnt="0">
        <dgm:presLayoutVars>
          <dgm:hierBranch val="init"/>
        </dgm:presLayoutVars>
      </dgm:prSet>
      <dgm:spPr/>
    </dgm:pt>
    <dgm:pt modelId="{B427C81C-4E35-6B46-BA4D-E693ED94400B}" type="pres">
      <dgm:prSet presAssocID="{DCCFB90F-819E-9F40-9458-978FB7C9DF0D}" presName="rootComposite" presStyleCnt="0"/>
      <dgm:spPr/>
    </dgm:pt>
    <dgm:pt modelId="{4D51699D-D5C4-9740-B651-05C32D047DD0}" type="pres">
      <dgm:prSet presAssocID="{DCCFB90F-819E-9F40-9458-978FB7C9DF0D}" presName="rootText" presStyleLbl="node2" presStyleIdx="3" presStyleCnt="8" custScaleX="133107" custLinFactNeighborX="19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E4811C-2955-D746-A125-D4300B8FB974}" type="pres">
      <dgm:prSet presAssocID="{DCCFB90F-819E-9F40-9458-978FB7C9DF0D}" presName="rootConnector" presStyleLbl="node2" presStyleIdx="3" presStyleCnt="8"/>
      <dgm:spPr/>
      <dgm:t>
        <a:bodyPr/>
        <a:lstStyle/>
        <a:p>
          <a:endParaRPr lang="es-ES"/>
        </a:p>
      </dgm:t>
    </dgm:pt>
    <dgm:pt modelId="{AC19F10C-CB61-CD47-9DB5-DBF0FA9AABAD}" type="pres">
      <dgm:prSet presAssocID="{DCCFB90F-819E-9F40-9458-978FB7C9DF0D}" presName="hierChild4" presStyleCnt="0"/>
      <dgm:spPr/>
    </dgm:pt>
    <dgm:pt modelId="{F2432967-C4F8-B442-9B5C-250CB89E671A}" type="pres">
      <dgm:prSet presAssocID="{DCCFB90F-819E-9F40-9458-978FB7C9DF0D}" presName="hierChild5" presStyleCnt="0"/>
      <dgm:spPr/>
    </dgm:pt>
    <dgm:pt modelId="{9BFD804D-C542-8D4F-BD52-94EDB007DE67}" type="pres">
      <dgm:prSet presAssocID="{48974E24-F2AE-7E49-9262-F71094CB91E3}" presName="hierChild3" presStyleCnt="0"/>
      <dgm:spPr/>
    </dgm:pt>
    <dgm:pt modelId="{C75495D6-F176-2248-BAEC-8F47872B0157}" type="pres">
      <dgm:prSet presAssocID="{ED53DD21-09EA-2A47-A2F2-728E348DCF9B}" presName="hierRoot1" presStyleCnt="0">
        <dgm:presLayoutVars>
          <dgm:hierBranch val="init"/>
        </dgm:presLayoutVars>
      </dgm:prSet>
      <dgm:spPr/>
    </dgm:pt>
    <dgm:pt modelId="{49D950E6-4592-F844-8A7E-4D5613226FA9}" type="pres">
      <dgm:prSet presAssocID="{ED53DD21-09EA-2A47-A2F2-728E348DCF9B}" presName="rootComposite1" presStyleCnt="0"/>
      <dgm:spPr/>
    </dgm:pt>
    <dgm:pt modelId="{6789090B-7BAC-8048-8867-A55C370C9701}" type="pres">
      <dgm:prSet presAssocID="{ED53DD21-09EA-2A47-A2F2-728E348DCF9B}" presName="rootText1" presStyleLbl="node0" presStyleIdx="1" presStyleCnt="3" custScaleX="134062" custScaleY="185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260A1F-81A2-A041-9B01-8F5A6C352490}" type="pres">
      <dgm:prSet presAssocID="{ED53DD21-09EA-2A47-A2F2-728E348DCF9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E2635B9-E6EB-3040-A962-98AD5C761228}" type="pres">
      <dgm:prSet presAssocID="{ED53DD21-09EA-2A47-A2F2-728E348DCF9B}" presName="hierChild2" presStyleCnt="0"/>
      <dgm:spPr/>
    </dgm:pt>
    <dgm:pt modelId="{F742DF75-C5C5-2E43-A434-204425EEC408}" type="pres">
      <dgm:prSet presAssocID="{FD7A0758-9634-DD46-965A-69E7E3047A95}" presName="Name64" presStyleLbl="parChTrans1D2" presStyleIdx="4" presStyleCnt="8"/>
      <dgm:spPr/>
      <dgm:t>
        <a:bodyPr/>
        <a:lstStyle/>
        <a:p>
          <a:endParaRPr lang="es-ES"/>
        </a:p>
      </dgm:t>
    </dgm:pt>
    <dgm:pt modelId="{95301503-F328-1448-85B6-89B7F8DD2420}" type="pres">
      <dgm:prSet presAssocID="{64259B99-6A2E-764E-A0CA-0B8D6B85D021}" presName="hierRoot2" presStyleCnt="0">
        <dgm:presLayoutVars>
          <dgm:hierBranch val="init"/>
        </dgm:presLayoutVars>
      </dgm:prSet>
      <dgm:spPr/>
    </dgm:pt>
    <dgm:pt modelId="{6BD25C0A-A9FC-8547-BAB1-49C63AEA836B}" type="pres">
      <dgm:prSet presAssocID="{64259B99-6A2E-764E-A0CA-0B8D6B85D021}" presName="rootComposite" presStyleCnt="0"/>
      <dgm:spPr/>
    </dgm:pt>
    <dgm:pt modelId="{20E9CF20-C983-494A-A91D-B5D8CE7DED20}" type="pres">
      <dgm:prSet presAssocID="{64259B99-6A2E-764E-A0CA-0B8D6B85D021}" presName="rootText" presStyleLbl="node2" presStyleIdx="4" presStyleCnt="8" custScaleX="133107" custLinFactNeighborX="19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FAC59F-867C-6D47-A4FC-17DBB6467BBF}" type="pres">
      <dgm:prSet presAssocID="{64259B99-6A2E-764E-A0CA-0B8D6B85D021}" presName="rootConnector" presStyleLbl="node2" presStyleIdx="4" presStyleCnt="8"/>
      <dgm:spPr/>
      <dgm:t>
        <a:bodyPr/>
        <a:lstStyle/>
        <a:p>
          <a:endParaRPr lang="es-ES"/>
        </a:p>
      </dgm:t>
    </dgm:pt>
    <dgm:pt modelId="{34F478A4-ADC3-1C4C-B432-C8999A2A0B6D}" type="pres">
      <dgm:prSet presAssocID="{64259B99-6A2E-764E-A0CA-0B8D6B85D021}" presName="hierChild4" presStyleCnt="0"/>
      <dgm:spPr/>
    </dgm:pt>
    <dgm:pt modelId="{C39A44B2-30CA-C746-A39C-19745822254A}" type="pres">
      <dgm:prSet presAssocID="{64259B99-6A2E-764E-A0CA-0B8D6B85D021}" presName="hierChild5" presStyleCnt="0"/>
      <dgm:spPr/>
    </dgm:pt>
    <dgm:pt modelId="{75144C21-E42E-DD47-A10C-63B4EA76974B}" type="pres">
      <dgm:prSet presAssocID="{79491EB5-60C4-0F42-8009-4B3B02D93469}" presName="Name64" presStyleLbl="parChTrans1D2" presStyleIdx="5" presStyleCnt="8"/>
      <dgm:spPr/>
      <dgm:t>
        <a:bodyPr/>
        <a:lstStyle/>
        <a:p>
          <a:endParaRPr lang="es-ES"/>
        </a:p>
      </dgm:t>
    </dgm:pt>
    <dgm:pt modelId="{B4680CCA-F9A9-3B48-8297-41A85BC900E0}" type="pres">
      <dgm:prSet presAssocID="{6B6C3F31-C035-AD4C-AD4B-E9BF18ABD32F}" presName="hierRoot2" presStyleCnt="0">
        <dgm:presLayoutVars>
          <dgm:hierBranch val="init"/>
        </dgm:presLayoutVars>
      </dgm:prSet>
      <dgm:spPr/>
    </dgm:pt>
    <dgm:pt modelId="{C43B7F2C-8EE3-BF47-B308-E479255E1867}" type="pres">
      <dgm:prSet presAssocID="{6B6C3F31-C035-AD4C-AD4B-E9BF18ABD32F}" presName="rootComposite" presStyleCnt="0"/>
      <dgm:spPr/>
    </dgm:pt>
    <dgm:pt modelId="{92F9A6DA-92F7-8449-9BA5-262CAA1A39B3}" type="pres">
      <dgm:prSet presAssocID="{6B6C3F31-C035-AD4C-AD4B-E9BF18ABD32F}" presName="rootText" presStyleLbl="node2" presStyleIdx="5" presStyleCnt="8" custScaleX="133107" custLinFactNeighborX="19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991F3C-46B0-ED4A-89BA-4E34E9CE47A6}" type="pres">
      <dgm:prSet presAssocID="{6B6C3F31-C035-AD4C-AD4B-E9BF18ABD32F}" presName="rootConnector" presStyleLbl="node2" presStyleIdx="5" presStyleCnt="8"/>
      <dgm:spPr/>
      <dgm:t>
        <a:bodyPr/>
        <a:lstStyle/>
        <a:p>
          <a:endParaRPr lang="es-ES"/>
        </a:p>
      </dgm:t>
    </dgm:pt>
    <dgm:pt modelId="{EAF53FBA-E5BB-9449-9E84-A4E532A4F2D8}" type="pres">
      <dgm:prSet presAssocID="{6B6C3F31-C035-AD4C-AD4B-E9BF18ABD32F}" presName="hierChild4" presStyleCnt="0"/>
      <dgm:spPr/>
    </dgm:pt>
    <dgm:pt modelId="{D4219416-EA55-7240-ABAD-C0F91B8A1372}" type="pres">
      <dgm:prSet presAssocID="{6B6C3F31-C035-AD4C-AD4B-E9BF18ABD32F}" presName="hierChild5" presStyleCnt="0"/>
      <dgm:spPr/>
    </dgm:pt>
    <dgm:pt modelId="{B234FAB9-7331-2448-A3F8-38438C23F362}" type="pres">
      <dgm:prSet presAssocID="{ED53DD21-09EA-2A47-A2F2-728E348DCF9B}" presName="hierChild3" presStyleCnt="0"/>
      <dgm:spPr/>
    </dgm:pt>
    <dgm:pt modelId="{8CEFF02D-A117-B445-B692-9D91AD6E9DCB}" type="pres">
      <dgm:prSet presAssocID="{556CD003-5689-784D-A6FC-1DB1400A408B}" presName="hierRoot1" presStyleCnt="0">
        <dgm:presLayoutVars>
          <dgm:hierBranch val="init"/>
        </dgm:presLayoutVars>
      </dgm:prSet>
      <dgm:spPr/>
    </dgm:pt>
    <dgm:pt modelId="{EF4F852E-9FC2-B54A-BE2C-D337AA99B50F}" type="pres">
      <dgm:prSet presAssocID="{556CD003-5689-784D-A6FC-1DB1400A408B}" presName="rootComposite1" presStyleCnt="0"/>
      <dgm:spPr/>
    </dgm:pt>
    <dgm:pt modelId="{A919B3D8-7814-9C4E-AB84-5DE485B38608}" type="pres">
      <dgm:prSet presAssocID="{556CD003-5689-784D-A6FC-1DB1400A408B}" presName="rootText1" presStyleLbl="node0" presStyleIdx="2" presStyleCnt="3" custScaleX="134062" custScaleY="185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E6B996-12E6-0D42-8832-643DDC2F3774}" type="pres">
      <dgm:prSet presAssocID="{556CD003-5689-784D-A6FC-1DB1400A408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7D5840-F69E-9F46-86B4-E3461E4EB0B2}" type="pres">
      <dgm:prSet presAssocID="{556CD003-5689-784D-A6FC-1DB1400A408B}" presName="hierChild2" presStyleCnt="0"/>
      <dgm:spPr/>
    </dgm:pt>
    <dgm:pt modelId="{103F7E6A-37CF-9D4F-8154-EF7EEC4E6D45}" type="pres">
      <dgm:prSet presAssocID="{AC545ABC-3F14-6348-8E78-C5A3E18B0A0B}" presName="Name64" presStyleLbl="parChTrans1D2" presStyleIdx="6" presStyleCnt="8"/>
      <dgm:spPr/>
      <dgm:t>
        <a:bodyPr/>
        <a:lstStyle/>
        <a:p>
          <a:endParaRPr lang="es-ES"/>
        </a:p>
      </dgm:t>
    </dgm:pt>
    <dgm:pt modelId="{8479E1FB-4E13-6243-87B4-9F14DE881AC1}" type="pres">
      <dgm:prSet presAssocID="{D83DBDD7-5E60-404D-BB1B-16D1B48FAEAA}" presName="hierRoot2" presStyleCnt="0">
        <dgm:presLayoutVars>
          <dgm:hierBranch val="init"/>
        </dgm:presLayoutVars>
      </dgm:prSet>
      <dgm:spPr/>
    </dgm:pt>
    <dgm:pt modelId="{0AAD5D28-CF1E-6D49-B2D2-E9F61F012D82}" type="pres">
      <dgm:prSet presAssocID="{D83DBDD7-5E60-404D-BB1B-16D1B48FAEAA}" presName="rootComposite" presStyleCnt="0"/>
      <dgm:spPr/>
    </dgm:pt>
    <dgm:pt modelId="{1EE4E6E7-F176-7746-8686-1CFE39774CC5}" type="pres">
      <dgm:prSet presAssocID="{D83DBDD7-5E60-404D-BB1B-16D1B48FAEAA}" presName="rootText" presStyleLbl="node2" presStyleIdx="6" presStyleCnt="8" custScaleX="133107" custLinFactNeighborX="19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F53ED-25DB-1A49-A574-9454DFDD5E7A}" type="pres">
      <dgm:prSet presAssocID="{D83DBDD7-5E60-404D-BB1B-16D1B48FAEAA}" presName="rootConnector" presStyleLbl="node2" presStyleIdx="6" presStyleCnt="8"/>
      <dgm:spPr/>
      <dgm:t>
        <a:bodyPr/>
        <a:lstStyle/>
        <a:p>
          <a:endParaRPr lang="es-ES"/>
        </a:p>
      </dgm:t>
    </dgm:pt>
    <dgm:pt modelId="{62ABCF90-90D2-504F-8045-F8D996CF140F}" type="pres">
      <dgm:prSet presAssocID="{D83DBDD7-5E60-404D-BB1B-16D1B48FAEAA}" presName="hierChild4" presStyleCnt="0"/>
      <dgm:spPr/>
    </dgm:pt>
    <dgm:pt modelId="{35B970B0-B9E2-4A4E-9882-42295015D157}" type="pres">
      <dgm:prSet presAssocID="{D83DBDD7-5E60-404D-BB1B-16D1B48FAEAA}" presName="hierChild5" presStyleCnt="0"/>
      <dgm:spPr/>
    </dgm:pt>
    <dgm:pt modelId="{D24EFB55-C09B-5B44-B837-33A8526C72B4}" type="pres">
      <dgm:prSet presAssocID="{A7E2CBDA-7B6E-8E45-A2D2-0EB17BB3916F}" presName="Name64" presStyleLbl="parChTrans1D2" presStyleIdx="7" presStyleCnt="8"/>
      <dgm:spPr/>
      <dgm:t>
        <a:bodyPr/>
        <a:lstStyle/>
        <a:p>
          <a:endParaRPr lang="es-ES"/>
        </a:p>
      </dgm:t>
    </dgm:pt>
    <dgm:pt modelId="{55A14472-82EF-474A-9A4B-1E49F718AF03}" type="pres">
      <dgm:prSet presAssocID="{3D96EFCF-14E8-CE48-8EF7-98C6CFA22BD6}" presName="hierRoot2" presStyleCnt="0">
        <dgm:presLayoutVars>
          <dgm:hierBranch val="init"/>
        </dgm:presLayoutVars>
      </dgm:prSet>
      <dgm:spPr/>
    </dgm:pt>
    <dgm:pt modelId="{934BFFF4-3C2D-1E49-8F8D-4A4438C3235A}" type="pres">
      <dgm:prSet presAssocID="{3D96EFCF-14E8-CE48-8EF7-98C6CFA22BD6}" presName="rootComposite" presStyleCnt="0"/>
      <dgm:spPr/>
    </dgm:pt>
    <dgm:pt modelId="{F61A434B-D73A-C74F-8A0E-437812D67624}" type="pres">
      <dgm:prSet presAssocID="{3D96EFCF-14E8-CE48-8EF7-98C6CFA22BD6}" presName="rootText" presStyleLbl="node2" presStyleIdx="7" presStyleCnt="8" custScaleX="133107" custLinFactNeighborX="19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327517-B5C0-4446-A4D9-4B4CC005B5DB}" type="pres">
      <dgm:prSet presAssocID="{3D96EFCF-14E8-CE48-8EF7-98C6CFA22BD6}" presName="rootConnector" presStyleLbl="node2" presStyleIdx="7" presStyleCnt="8"/>
      <dgm:spPr/>
      <dgm:t>
        <a:bodyPr/>
        <a:lstStyle/>
        <a:p>
          <a:endParaRPr lang="es-ES"/>
        </a:p>
      </dgm:t>
    </dgm:pt>
    <dgm:pt modelId="{6DD06328-D760-CD48-A3C2-6D9F992054E6}" type="pres">
      <dgm:prSet presAssocID="{3D96EFCF-14E8-CE48-8EF7-98C6CFA22BD6}" presName="hierChild4" presStyleCnt="0"/>
      <dgm:spPr/>
    </dgm:pt>
    <dgm:pt modelId="{4051EC3F-1C77-E646-A532-D59D4D1C3E6E}" type="pres">
      <dgm:prSet presAssocID="{3D96EFCF-14E8-CE48-8EF7-98C6CFA22BD6}" presName="hierChild5" presStyleCnt="0"/>
      <dgm:spPr/>
    </dgm:pt>
    <dgm:pt modelId="{F06041E5-A6D3-AB43-B8F6-0EA84B818B34}" type="pres">
      <dgm:prSet presAssocID="{556CD003-5689-784D-A6FC-1DB1400A408B}" presName="hierChild3" presStyleCnt="0"/>
      <dgm:spPr/>
    </dgm:pt>
  </dgm:ptLst>
  <dgm:cxnLst>
    <dgm:cxn modelId="{14F2D9A4-D582-1E42-9DBA-F311EDD5F55A}" type="presOf" srcId="{6952C04D-BE04-5347-BB2E-0E45F1752E92}" destId="{90F0802F-4FCD-C347-8314-C11713C36615}" srcOrd="1" destOrd="0" presId="urn:microsoft.com/office/officeart/2009/3/layout/HorizontalOrganizationChart"/>
    <dgm:cxn modelId="{97532229-F3BB-8C46-B405-D04EAEFB850F}" type="presOf" srcId="{D83DBDD7-5E60-404D-BB1B-16D1B48FAEAA}" destId="{1EE4E6E7-F176-7746-8686-1CFE39774CC5}" srcOrd="0" destOrd="0" presId="urn:microsoft.com/office/officeart/2009/3/layout/HorizontalOrganizationChart"/>
    <dgm:cxn modelId="{8229BEEC-6EB0-2E41-BDD9-7A04A4F287E0}" srcId="{48974E24-F2AE-7E49-9262-F71094CB91E3}" destId="{02AA98BF-5F9F-CA4F-AF88-224236F41217}" srcOrd="1" destOrd="0" parTransId="{9A2B14E1-E8FF-D443-B575-DA8AE4B66B78}" sibTransId="{82EE13D1-2653-1441-995B-0CF88CB7ECAD}"/>
    <dgm:cxn modelId="{7F577C04-1026-ED41-B134-CF56D08A49B9}" type="presOf" srcId="{DCCFB90F-819E-9F40-9458-978FB7C9DF0D}" destId="{4D51699D-D5C4-9740-B651-05C32D047DD0}" srcOrd="0" destOrd="0" presId="urn:microsoft.com/office/officeart/2009/3/layout/HorizontalOrganizationChart"/>
    <dgm:cxn modelId="{46623C6C-C603-3A4B-A829-47866935FA04}" type="presOf" srcId="{6B6C3F31-C035-AD4C-AD4B-E9BF18ABD32F}" destId="{92F9A6DA-92F7-8449-9BA5-262CAA1A39B3}" srcOrd="0" destOrd="0" presId="urn:microsoft.com/office/officeart/2009/3/layout/HorizontalOrganizationChart"/>
    <dgm:cxn modelId="{F54A2985-97E5-964E-B5E9-0D7C8EF39587}" srcId="{F065F5C4-5705-E949-BF53-C4CE125B347F}" destId="{556CD003-5689-784D-A6FC-1DB1400A408B}" srcOrd="2" destOrd="0" parTransId="{21A61ECE-A7D3-E84D-93BB-10336936AA4B}" sibTransId="{68492193-361D-174C-994B-74E2F75F013C}"/>
    <dgm:cxn modelId="{AED6BFE2-D2A9-C142-ABD5-BDD5ECD1B5B3}" type="presOf" srcId="{556CD003-5689-784D-A6FC-1DB1400A408B}" destId="{A919B3D8-7814-9C4E-AB84-5DE485B38608}" srcOrd="0" destOrd="0" presId="urn:microsoft.com/office/officeart/2009/3/layout/HorizontalOrganizationChart"/>
    <dgm:cxn modelId="{BED64CB7-BF02-3D49-80DE-3C86BEDAC0A7}" srcId="{F065F5C4-5705-E949-BF53-C4CE125B347F}" destId="{48974E24-F2AE-7E49-9262-F71094CB91E3}" srcOrd="0" destOrd="0" parTransId="{A570AC2B-9DF2-4545-8FF0-299004AC4833}" sibTransId="{C17355AF-7732-564F-966C-5DF006A8867D}"/>
    <dgm:cxn modelId="{F0270CE5-C4A9-5D4E-8FDF-2FA25DF8F2CD}" type="presOf" srcId="{ED53DD21-09EA-2A47-A2F2-728E348DCF9B}" destId="{6789090B-7BAC-8048-8867-A55C370C9701}" srcOrd="0" destOrd="0" presId="urn:microsoft.com/office/officeart/2009/3/layout/HorizontalOrganizationChart"/>
    <dgm:cxn modelId="{E65F6F85-F5EC-E94D-A54E-0849B8C049F1}" srcId="{ED53DD21-09EA-2A47-A2F2-728E348DCF9B}" destId="{6B6C3F31-C035-AD4C-AD4B-E9BF18ABD32F}" srcOrd="1" destOrd="0" parTransId="{79491EB5-60C4-0F42-8009-4B3B02D93469}" sibTransId="{B52CECC0-BFDC-7641-ADA5-1C74C80A520E}"/>
    <dgm:cxn modelId="{0FC32B82-5097-B443-A690-985C06737F37}" srcId="{F065F5C4-5705-E949-BF53-C4CE125B347F}" destId="{ED53DD21-09EA-2A47-A2F2-728E348DCF9B}" srcOrd="1" destOrd="0" parTransId="{54C96089-48F1-204B-992B-80198F9E8A0D}" sibTransId="{9D47A067-BDFE-6042-9527-18910C19C0E3}"/>
    <dgm:cxn modelId="{7E74E101-BEDA-624D-9AAD-79E2A0E20ED2}" srcId="{48974E24-F2AE-7E49-9262-F71094CB91E3}" destId="{01825987-C28D-3744-A852-A81C85BCA211}" srcOrd="2" destOrd="0" parTransId="{52BDFE71-88F5-6244-AF3F-BC662C50562B}" sibTransId="{9B9DE9D6-AB7F-6549-AD96-EA3128DF5917}"/>
    <dgm:cxn modelId="{E175FD7F-7C59-EA41-9BC9-DDFCE7EEF7A6}" type="presOf" srcId="{6B6C3F31-C035-AD4C-AD4B-E9BF18ABD32F}" destId="{33991F3C-46B0-ED4A-89BA-4E34E9CE47A6}" srcOrd="1" destOrd="0" presId="urn:microsoft.com/office/officeart/2009/3/layout/HorizontalOrganizationChart"/>
    <dgm:cxn modelId="{3E113468-0A6D-214E-A108-9EA14416A83D}" type="presOf" srcId="{01825987-C28D-3744-A852-A81C85BCA211}" destId="{6440D488-2F8A-8A47-88AE-EBB4CEDBF246}" srcOrd="1" destOrd="0" presId="urn:microsoft.com/office/officeart/2009/3/layout/HorizontalOrganizationChart"/>
    <dgm:cxn modelId="{C4874045-0FFF-3847-A92D-23EAB0DAC6C9}" srcId="{556CD003-5689-784D-A6FC-1DB1400A408B}" destId="{D83DBDD7-5E60-404D-BB1B-16D1B48FAEAA}" srcOrd="0" destOrd="0" parTransId="{AC545ABC-3F14-6348-8E78-C5A3E18B0A0B}" sibTransId="{47F53A79-532B-1C48-9FCC-97A18D75EF86}"/>
    <dgm:cxn modelId="{883C68A4-B3A6-614A-90D2-778FD5159FAC}" type="presOf" srcId="{9A2B14E1-E8FF-D443-B575-DA8AE4B66B78}" destId="{F94D117B-B731-2749-9CCA-FB3F6AAC050B}" srcOrd="0" destOrd="0" presId="urn:microsoft.com/office/officeart/2009/3/layout/HorizontalOrganizationChart"/>
    <dgm:cxn modelId="{08F5E1E6-A755-5F40-9ADA-3432D722E629}" type="presOf" srcId="{02AA98BF-5F9F-CA4F-AF88-224236F41217}" destId="{7ADD220C-CD8C-A242-BC16-DA9AB1542B84}" srcOrd="1" destOrd="0" presId="urn:microsoft.com/office/officeart/2009/3/layout/HorizontalOrganizationChart"/>
    <dgm:cxn modelId="{7BFF2358-8317-5B4D-A50B-CBA9EA707DCC}" type="presOf" srcId="{64259B99-6A2E-764E-A0CA-0B8D6B85D021}" destId="{6AFAC59F-867C-6D47-A4FC-17DBB6467BBF}" srcOrd="1" destOrd="0" presId="urn:microsoft.com/office/officeart/2009/3/layout/HorizontalOrganizationChart"/>
    <dgm:cxn modelId="{45B1F315-02F7-BB44-9556-F3CA78A41B96}" srcId="{48974E24-F2AE-7E49-9262-F71094CB91E3}" destId="{6952C04D-BE04-5347-BB2E-0E45F1752E92}" srcOrd="0" destOrd="0" parTransId="{87759DEE-0B73-0141-BFA3-28EFD7BF067D}" sibTransId="{8838F804-FF3F-F244-92BA-E6B9B46972F2}"/>
    <dgm:cxn modelId="{BFF9CC6F-69A3-134E-AF55-0F87CDD305CD}" type="presOf" srcId="{52BDFE71-88F5-6244-AF3F-BC662C50562B}" destId="{0D4E6D8F-89BE-CF4D-8B78-679438931054}" srcOrd="0" destOrd="0" presId="urn:microsoft.com/office/officeart/2009/3/layout/HorizontalOrganizationChart"/>
    <dgm:cxn modelId="{5255BF52-BB4F-9B49-BE0A-8E8D74B513B7}" type="presOf" srcId="{64259B99-6A2E-764E-A0CA-0B8D6B85D021}" destId="{20E9CF20-C983-494A-A91D-B5D8CE7DED20}" srcOrd="0" destOrd="0" presId="urn:microsoft.com/office/officeart/2009/3/layout/HorizontalOrganizationChart"/>
    <dgm:cxn modelId="{39F5B05F-3ADD-3543-AC10-1BC1D0971F3D}" srcId="{ED53DD21-09EA-2A47-A2F2-728E348DCF9B}" destId="{64259B99-6A2E-764E-A0CA-0B8D6B85D021}" srcOrd="0" destOrd="0" parTransId="{FD7A0758-9634-DD46-965A-69E7E3047A95}" sibTransId="{2078CEE2-C65F-0C40-8840-073E255E7986}"/>
    <dgm:cxn modelId="{EC9924C0-9B99-464E-8CE1-6BA63F49825E}" type="presOf" srcId="{FD7A0758-9634-DD46-965A-69E7E3047A95}" destId="{F742DF75-C5C5-2E43-A434-204425EEC408}" srcOrd="0" destOrd="0" presId="urn:microsoft.com/office/officeart/2009/3/layout/HorizontalOrganizationChart"/>
    <dgm:cxn modelId="{8245EC75-03A5-7447-B1A2-9111E94ABBCE}" type="presOf" srcId="{D83DBDD7-5E60-404D-BB1B-16D1B48FAEAA}" destId="{798F53ED-25DB-1A49-A574-9454DFDD5E7A}" srcOrd="1" destOrd="0" presId="urn:microsoft.com/office/officeart/2009/3/layout/HorizontalOrganizationChart"/>
    <dgm:cxn modelId="{4BAE3221-F1AB-B947-93C6-C9DE919F02B2}" type="presOf" srcId="{556CD003-5689-784D-A6FC-1DB1400A408B}" destId="{05E6B996-12E6-0D42-8832-643DDC2F3774}" srcOrd="1" destOrd="0" presId="urn:microsoft.com/office/officeart/2009/3/layout/HorizontalOrganizationChart"/>
    <dgm:cxn modelId="{7F56F126-48B3-F94C-A004-83D8A70BCA39}" type="presOf" srcId="{AC545ABC-3F14-6348-8E78-C5A3E18B0A0B}" destId="{103F7E6A-37CF-9D4F-8154-EF7EEC4E6D45}" srcOrd="0" destOrd="0" presId="urn:microsoft.com/office/officeart/2009/3/layout/HorizontalOrganizationChart"/>
    <dgm:cxn modelId="{84A9D276-46B7-C243-9F84-F4C8705B1176}" type="presOf" srcId="{01825987-C28D-3744-A852-A81C85BCA211}" destId="{2F35827B-DA97-1C46-9E6F-CE451B843AA0}" srcOrd="0" destOrd="0" presId="urn:microsoft.com/office/officeart/2009/3/layout/HorizontalOrganizationChart"/>
    <dgm:cxn modelId="{562B734F-0265-5343-AC8C-089B8B5F5F18}" type="presOf" srcId="{F065F5C4-5705-E949-BF53-C4CE125B347F}" destId="{DB269E64-D38C-A348-98AB-8F35BB692201}" srcOrd="0" destOrd="0" presId="urn:microsoft.com/office/officeart/2009/3/layout/HorizontalOrganizationChart"/>
    <dgm:cxn modelId="{B7842A23-B380-9140-99EB-7BEF1C837062}" type="presOf" srcId="{A7E2CBDA-7B6E-8E45-A2D2-0EB17BB3916F}" destId="{D24EFB55-C09B-5B44-B837-33A8526C72B4}" srcOrd="0" destOrd="0" presId="urn:microsoft.com/office/officeart/2009/3/layout/HorizontalOrganizationChart"/>
    <dgm:cxn modelId="{0B4D482E-1653-5E45-B197-418DA03BD343}" type="presOf" srcId="{6952C04D-BE04-5347-BB2E-0E45F1752E92}" destId="{1826A627-A9BE-AD44-91DA-A9D1D3EA4A3E}" srcOrd="0" destOrd="0" presId="urn:microsoft.com/office/officeart/2009/3/layout/HorizontalOrganizationChart"/>
    <dgm:cxn modelId="{9D0BE2A0-1D9C-3D4C-AE1C-C19444DEEB01}" type="presOf" srcId="{3D96EFCF-14E8-CE48-8EF7-98C6CFA22BD6}" destId="{F61A434B-D73A-C74F-8A0E-437812D67624}" srcOrd="0" destOrd="0" presId="urn:microsoft.com/office/officeart/2009/3/layout/HorizontalOrganizationChart"/>
    <dgm:cxn modelId="{553329C7-2DA0-C24A-827C-94505A013CF0}" type="presOf" srcId="{C58D9BE9-738E-F147-88B5-40E4CA1370E7}" destId="{51EC3CCD-504B-3F4F-9B3C-B7ECAC820E23}" srcOrd="0" destOrd="0" presId="urn:microsoft.com/office/officeart/2009/3/layout/HorizontalOrganizationChart"/>
    <dgm:cxn modelId="{35BE7CC5-0336-084E-AA84-69D4ADFDE494}" srcId="{556CD003-5689-784D-A6FC-1DB1400A408B}" destId="{3D96EFCF-14E8-CE48-8EF7-98C6CFA22BD6}" srcOrd="1" destOrd="0" parTransId="{A7E2CBDA-7B6E-8E45-A2D2-0EB17BB3916F}" sibTransId="{DFEB4B2C-AAA2-1A44-B2AE-1DFF9232C208}"/>
    <dgm:cxn modelId="{E5AC11B9-40DA-1E46-96BC-EB5EEC220B2E}" type="presOf" srcId="{ED53DD21-09EA-2A47-A2F2-728E348DCF9B}" destId="{22260A1F-81A2-A041-9B01-8F5A6C352490}" srcOrd="1" destOrd="0" presId="urn:microsoft.com/office/officeart/2009/3/layout/HorizontalOrganizationChart"/>
    <dgm:cxn modelId="{4DC6FB54-2CAF-7140-BEC5-AD6719285A65}" type="presOf" srcId="{02AA98BF-5F9F-CA4F-AF88-224236F41217}" destId="{329C2AB9-E83E-1545-9E9E-05C6A563B3AF}" srcOrd="0" destOrd="0" presId="urn:microsoft.com/office/officeart/2009/3/layout/HorizontalOrganizationChart"/>
    <dgm:cxn modelId="{F80651E8-8619-E949-8220-171F481D84D4}" type="presOf" srcId="{87759DEE-0B73-0141-BFA3-28EFD7BF067D}" destId="{1FFB6D8A-95D0-8C48-8787-73A1D6A15B7A}" srcOrd="0" destOrd="0" presId="urn:microsoft.com/office/officeart/2009/3/layout/HorizontalOrganizationChart"/>
    <dgm:cxn modelId="{0CE4F576-8738-974C-8CC1-D266C8161F1E}" type="presOf" srcId="{DCCFB90F-819E-9F40-9458-978FB7C9DF0D}" destId="{85E4811C-2955-D746-A125-D4300B8FB974}" srcOrd="1" destOrd="0" presId="urn:microsoft.com/office/officeart/2009/3/layout/HorizontalOrganizationChart"/>
    <dgm:cxn modelId="{2AB85C0E-E292-0742-AB0B-15FDF041155A}" type="presOf" srcId="{3D96EFCF-14E8-CE48-8EF7-98C6CFA22BD6}" destId="{E6327517-B5C0-4446-A4D9-4B4CC005B5DB}" srcOrd="1" destOrd="0" presId="urn:microsoft.com/office/officeart/2009/3/layout/HorizontalOrganizationChart"/>
    <dgm:cxn modelId="{F633E913-7C43-7A42-9B71-02525FB6B106}" type="presOf" srcId="{48974E24-F2AE-7E49-9262-F71094CB91E3}" destId="{6AF87DE8-CE0E-1740-8CA2-C6C7B785E90F}" srcOrd="1" destOrd="0" presId="urn:microsoft.com/office/officeart/2009/3/layout/HorizontalOrganizationChart"/>
    <dgm:cxn modelId="{7B06A6D3-9016-2945-871B-1D0C5F23AEF8}" type="presOf" srcId="{79491EB5-60C4-0F42-8009-4B3B02D93469}" destId="{75144C21-E42E-DD47-A10C-63B4EA76974B}" srcOrd="0" destOrd="0" presId="urn:microsoft.com/office/officeart/2009/3/layout/HorizontalOrganizationChart"/>
    <dgm:cxn modelId="{E2B18451-CCE8-0D44-9430-B24AD7360A73}" type="presOf" srcId="{48974E24-F2AE-7E49-9262-F71094CB91E3}" destId="{E53D8FF4-765D-DE4C-AE53-332EF9DCCACA}" srcOrd="0" destOrd="0" presId="urn:microsoft.com/office/officeart/2009/3/layout/HorizontalOrganizationChart"/>
    <dgm:cxn modelId="{5649CB28-4CDA-624E-A879-995EA88D540D}" srcId="{48974E24-F2AE-7E49-9262-F71094CB91E3}" destId="{DCCFB90F-819E-9F40-9458-978FB7C9DF0D}" srcOrd="3" destOrd="0" parTransId="{C58D9BE9-738E-F147-88B5-40E4CA1370E7}" sibTransId="{002130EF-B9CE-274A-A3D6-3F0A496241F7}"/>
    <dgm:cxn modelId="{38B7AADF-FEF3-D549-A143-BB8C1351CE8E}" type="presParOf" srcId="{DB269E64-D38C-A348-98AB-8F35BB692201}" destId="{F30F81D0-E2B0-4B43-8EC8-0AB43A3D5F7D}" srcOrd="0" destOrd="0" presId="urn:microsoft.com/office/officeart/2009/3/layout/HorizontalOrganizationChart"/>
    <dgm:cxn modelId="{90852E66-1E44-BA4F-9A14-0750BE906081}" type="presParOf" srcId="{F30F81D0-E2B0-4B43-8EC8-0AB43A3D5F7D}" destId="{4552F4AB-5AA7-AF4A-A427-74D227D844CC}" srcOrd="0" destOrd="0" presId="urn:microsoft.com/office/officeart/2009/3/layout/HorizontalOrganizationChart"/>
    <dgm:cxn modelId="{D9A5EBC2-7BD8-EC40-9F6E-121ACCBA324E}" type="presParOf" srcId="{4552F4AB-5AA7-AF4A-A427-74D227D844CC}" destId="{E53D8FF4-765D-DE4C-AE53-332EF9DCCACA}" srcOrd="0" destOrd="0" presId="urn:microsoft.com/office/officeart/2009/3/layout/HorizontalOrganizationChart"/>
    <dgm:cxn modelId="{B6B554F8-B7F4-7443-AFE6-94CBF87460C2}" type="presParOf" srcId="{4552F4AB-5AA7-AF4A-A427-74D227D844CC}" destId="{6AF87DE8-CE0E-1740-8CA2-C6C7B785E90F}" srcOrd="1" destOrd="0" presId="urn:microsoft.com/office/officeart/2009/3/layout/HorizontalOrganizationChart"/>
    <dgm:cxn modelId="{EF834B22-906A-1849-B021-CA26EEC64DC6}" type="presParOf" srcId="{F30F81D0-E2B0-4B43-8EC8-0AB43A3D5F7D}" destId="{09A74322-9648-D04F-A55E-CDAC482F5D3D}" srcOrd="1" destOrd="0" presId="urn:microsoft.com/office/officeart/2009/3/layout/HorizontalOrganizationChart"/>
    <dgm:cxn modelId="{1DB2984A-CB52-1D4A-8CEB-079308918E84}" type="presParOf" srcId="{09A74322-9648-D04F-A55E-CDAC482F5D3D}" destId="{1FFB6D8A-95D0-8C48-8787-73A1D6A15B7A}" srcOrd="0" destOrd="0" presId="urn:microsoft.com/office/officeart/2009/3/layout/HorizontalOrganizationChart"/>
    <dgm:cxn modelId="{3BEF419F-A260-AE49-A794-FD4A11EB33F3}" type="presParOf" srcId="{09A74322-9648-D04F-A55E-CDAC482F5D3D}" destId="{6458C902-1EC8-844B-808B-4FF85F4D47BE}" srcOrd="1" destOrd="0" presId="urn:microsoft.com/office/officeart/2009/3/layout/HorizontalOrganizationChart"/>
    <dgm:cxn modelId="{A8940960-C8CE-FA40-8669-4E7FDA287D60}" type="presParOf" srcId="{6458C902-1EC8-844B-808B-4FF85F4D47BE}" destId="{ADF50712-B778-1045-BCF1-5A7EE4126A20}" srcOrd="0" destOrd="0" presId="urn:microsoft.com/office/officeart/2009/3/layout/HorizontalOrganizationChart"/>
    <dgm:cxn modelId="{59B391DA-880E-A244-A622-2D412BB00E23}" type="presParOf" srcId="{ADF50712-B778-1045-BCF1-5A7EE4126A20}" destId="{1826A627-A9BE-AD44-91DA-A9D1D3EA4A3E}" srcOrd="0" destOrd="0" presId="urn:microsoft.com/office/officeart/2009/3/layout/HorizontalOrganizationChart"/>
    <dgm:cxn modelId="{6143F7D4-64EC-F04C-B418-14CD14948D23}" type="presParOf" srcId="{ADF50712-B778-1045-BCF1-5A7EE4126A20}" destId="{90F0802F-4FCD-C347-8314-C11713C36615}" srcOrd="1" destOrd="0" presId="urn:microsoft.com/office/officeart/2009/3/layout/HorizontalOrganizationChart"/>
    <dgm:cxn modelId="{89C0E517-4FAD-3346-A314-378C2204CC38}" type="presParOf" srcId="{6458C902-1EC8-844B-808B-4FF85F4D47BE}" destId="{7338227A-8B0F-F64A-B548-4510D526EB24}" srcOrd="1" destOrd="0" presId="urn:microsoft.com/office/officeart/2009/3/layout/HorizontalOrganizationChart"/>
    <dgm:cxn modelId="{4ABD6D49-A246-B949-8323-A8E1F9B6E383}" type="presParOf" srcId="{6458C902-1EC8-844B-808B-4FF85F4D47BE}" destId="{09433548-CF96-2F4F-B965-2A860D57B76F}" srcOrd="2" destOrd="0" presId="urn:microsoft.com/office/officeart/2009/3/layout/HorizontalOrganizationChart"/>
    <dgm:cxn modelId="{242156D6-2ED0-1D46-B3C4-C06F287AEF26}" type="presParOf" srcId="{09A74322-9648-D04F-A55E-CDAC482F5D3D}" destId="{F94D117B-B731-2749-9CCA-FB3F6AAC050B}" srcOrd="2" destOrd="0" presId="urn:microsoft.com/office/officeart/2009/3/layout/HorizontalOrganizationChart"/>
    <dgm:cxn modelId="{9EF3ADC9-F897-6D4A-AABA-37D9E4B942AE}" type="presParOf" srcId="{09A74322-9648-D04F-A55E-CDAC482F5D3D}" destId="{F8D88771-EF33-0348-8E31-41F1D93EB5B6}" srcOrd="3" destOrd="0" presId="urn:microsoft.com/office/officeart/2009/3/layout/HorizontalOrganizationChart"/>
    <dgm:cxn modelId="{2EE4DF0C-A66A-7848-8BBA-E902F14D6C22}" type="presParOf" srcId="{F8D88771-EF33-0348-8E31-41F1D93EB5B6}" destId="{5589C603-58A1-D54A-A9DB-0E82EFE9D9AA}" srcOrd="0" destOrd="0" presId="urn:microsoft.com/office/officeart/2009/3/layout/HorizontalOrganizationChart"/>
    <dgm:cxn modelId="{07D50651-84B3-AD46-869F-FA7AAD1D9405}" type="presParOf" srcId="{5589C603-58A1-D54A-A9DB-0E82EFE9D9AA}" destId="{329C2AB9-E83E-1545-9E9E-05C6A563B3AF}" srcOrd="0" destOrd="0" presId="urn:microsoft.com/office/officeart/2009/3/layout/HorizontalOrganizationChart"/>
    <dgm:cxn modelId="{A3E01084-591F-304C-8BF4-093FB6FDF4CA}" type="presParOf" srcId="{5589C603-58A1-D54A-A9DB-0E82EFE9D9AA}" destId="{7ADD220C-CD8C-A242-BC16-DA9AB1542B84}" srcOrd="1" destOrd="0" presId="urn:microsoft.com/office/officeart/2009/3/layout/HorizontalOrganizationChart"/>
    <dgm:cxn modelId="{9E53A244-26A2-9A4C-BE91-1D9576A5C68C}" type="presParOf" srcId="{F8D88771-EF33-0348-8E31-41F1D93EB5B6}" destId="{29B90D37-35E7-BC43-BC7B-0D416D6A177E}" srcOrd="1" destOrd="0" presId="urn:microsoft.com/office/officeart/2009/3/layout/HorizontalOrganizationChart"/>
    <dgm:cxn modelId="{37418F60-483E-684D-A128-8ECAAC311E76}" type="presParOf" srcId="{F8D88771-EF33-0348-8E31-41F1D93EB5B6}" destId="{ADE6A7C0-433E-1241-B2FE-3C06588A0023}" srcOrd="2" destOrd="0" presId="urn:microsoft.com/office/officeart/2009/3/layout/HorizontalOrganizationChart"/>
    <dgm:cxn modelId="{F4F5B987-568B-9D44-B601-7F650528C626}" type="presParOf" srcId="{09A74322-9648-D04F-A55E-CDAC482F5D3D}" destId="{0D4E6D8F-89BE-CF4D-8B78-679438931054}" srcOrd="4" destOrd="0" presId="urn:microsoft.com/office/officeart/2009/3/layout/HorizontalOrganizationChart"/>
    <dgm:cxn modelId="{3BBB66D0-3AAC-9E4D-ADA4-BBCF1AF5F5AC}" type="presParOf" srcId="{09A74322-9648-D04F-A55E-CDAC482F5D3D}" destId="{BE72190C-3F50-D745-91CD-11F4FA243BFE}" srcOrd="5" destOrd="0" presId="urn:microsoft.com/office/officeart/2009/3/layout/HorizontalOrganizationChart"/>
    <dgm:cxn modelId="{D3934199-F73D-1347-8596-1C25F000B76A}" type="presParOf" srcId="{BE72190C-3F50-D745-91CD-11F4FA243BFE}" destId="{E76D377B-41DB-7D4B-8E28-6915552DA970}" srcOrd="0" destOrd="0" presId="urn:microsoft.com/office/officeart/2009/3/layout/HorizontalOrganizationChart"/>
    <dgm:cxn modelId="{83DBA26C-4795-9148-8C82-59E9542A6869}" type="presParOf" srcId="{E76D377B-41DB-7D4B-8E28-6915552DA970}" destId="{2F35827B-DA97-1C46-9E6F-CE451B843AA0}" srcOrd="0" destOrd="0" presId="urn:microsoft.com/office/officeart/2009/3/layout/HorizontalOrganizationChart"/>
    <dgm:cxn modelId="{C18B1041-E01E-BE4E-A952-AC703E235919}" type="presParOf" srcId="{E76D377B-41DB-7D4B-8E28-6915552DA970}" destId="{6440D488-2F8A-8A47-88AE-EBB4CEDBF246}" srcOrd="1" destOrd="0" presId="urn:microsoft.com/office/officeart/2009/3/layout/HorizontalOrganizationChart"/>
    <dgm:cxn modelId="{95E19542-5698-134C-B38C-5B0F8A60A1B0}" type="presParOf" srcId="{BE72190C-3F50-D745-91CD-11F4FA243BFE}" destId="{8EEED3B0-AA96-2849-B85A-8AC77B85C958}" srcOrd="1" destOrd="0" presId="urn:microsoft.com/office/officeart/2009/3/layout/HorizontalOrganizationChart"/>
    <dgm:cxn modelId="{050F0563-7BE0-FB4B-AB3B-3A0E866CC5F5}" type="presParOf" srcId="{BE72190C-3F50-D745-91CD-11F4FA243BFE}" destId="{DB862601-450D-DE4A-A46D-9AFE9FAE85DA}" srcOrd="2" destOrd="0" presId="urn:microsoft.com/office/officeart/2009/3/layout/HorizontalOrganizationChart"/>
    <dgm:cxn modelId="{483AA20F-4D39-1D4E-ABF1-8E50EBC38F7A}" type="presParOf" srcId="{09A74322-9648-D04F-A55E-CDAC482F5D3D}" destId="{51EC3CCD-504B-3F4F-9B3C-B7ECAC820E23}" srcOrd="6" destOrd="0" presId="urn:microsoft.com/office/officeart/2009/3/layout/HorizontalOrganizationChart"/>
    <dgm:cxn modelId="{DA137C24-C42D-6541-BAD9-B2A8C6739698}" type="presParOf" srcId="{09A74322-9648-D04F-A55E-CDAC482F5D3D}" destId="{83BDD273-160B-864F-8A41-A37931E0EB9A}" srcOrd="7" destOrd="0" presId="urn:microsoft.com/office/officeart/2009/3/layout/HorizontalOrganizationChart"/>
    <dgm:cxn modelId="{2DF8B70B-2DF2-5A41-BF7A-27EC1621FE34}" type="presParOf" srcId="{83BDD273-160B-864F-8A41-A37931E0EB9A}" destId="{B427C81C-4E35-6B46-BA4D-E693ED94400B}" srcOrd="0" destOrd="0" presId="urn:microsoft.com/office/officeart/2009/3/layout/HorizontalOrganizationChart"/>
    <dgm:cxn modelId="{D70AD124-5436-B346-9D53-9A3A8D60A029}" type="presParOf" srcId="{B427C81C-4E35-6B46-BA4D-E693ED94400B}" destId="{4D51699D-D5C4-9740-B651-05C32D047DD0}" srcOrd="0" destOrd="0" presId="urn:microsoft.com/office/officeart/2009/3/layout/HorizontalOrganizationChart"/>
    <dgm:cxn modelId="{183C5EEC-B03C-C649-9636-AC7EF8B8D12F}" type="presParOf" srcId="{B427C81C-4E35-6B46-BA4D-E693ED94400B}" destId="{85E4811C-2955-D746-A125-D4300B8FB974}" srcOrd="1" destOrd="0" presId="urn:microsoft.com/office/officeart/2009/3/layout/HorizontalOrganizationChart"/>
    <dgm:cxn modelId="{A8917B38-1E78-D34E-8270-FE9A17EEC510}" type="presParOf" srcId="{83BDD273-160B-864F-8A41-A37931E0EB9A}" destId="{AC19F10C-CB61-CD47-9DB5-DBF0FA9AABAD}" srcOrd="1" destOrd="0" presId="urn:microsoft.com/office/officeart/2009/3/layout/HorizontalOrganizationChart"/>
    <dgm:cxn modelId="{EA1ACCBF-2A58-9845-9631-2040FB5433A9}" type="presParOf" srcId="{83BDD273-160B-864F-8A41-A37931E0EB9A}" destId="{F2432967-C4F8-B442-9B5C-250CB89E671A}" srcOrd="2" destOrd="0" presId="urn:microsoft.com/office/officeart/2009/3/layout/HorizontalOrganizationChart"/>
    <dgm:cxn modelId="{99A5120E-5CD4-6947-AD17-1B4ECF12A1A0}" type="presParOf" srcId="{F30F81D0-E2B0-4B43-8EC8-0AB43A3D5F7D}" destId="{9BFD804D-C542-8D4F-BD52-94EDB007DE67}" srcOrd="2" destOrd="0" presId="urn:microsoft.com/office/officeart/2009/3/layout/HorizontalOrganizationChart"/>
    <dgm:cxn modelId="{FE45C4C0-0F60-4146-AA21-4DF086F59304}" type="presParOf" srcId="{DB269E64-D38C-A348-98AB-8F35BB692201}" destId="{C75495D6-F176-2248-BAEC-8F47872B0157}" srcOrd="1" destOrd="0" presId="urn:microsoft.com/office/officeart/2009/3/layout/HorizontalOrganizationChart"/>
    <dgm:cxn modelId="{60A65D23-9804-794B-994A-496A2D8CF2BF}" type="presParOf" srcId="{C75495D6-F176-2248-BAEC-8F47872B0157}" destId="{49D950E6-4592-F844-8A7E-4D5613226FA9}" srcOrd="0" destOrd="0" presId="urn:microsoft.com/office/officeart/2009/3/layout/HorizontalOrganizationChart"/>
    <dgm:cxn modelId="{32BD202A-D05D-4443-A745-319DEBE225CD}" type="presParOf" srcId="{49D950E6-4592-F844-8A7E-4D5613226FA9}" destId="{6789090B-7BAC-8048-8867-A55C370C9701}" srcOrd="0" destOrd="0" presId="urn:microsoft.com/office/officeart/2009/3/layout/HorizontalOrganizationChart"/>
    <dgm:cxn modelId="{3565D5CF-1E05-FD4C-8500-2FFD607ADFD4}" type="presParOf" srcId="{49D950E6-4592-F844-8A7E-4D5613226FA9}" destId="{22260A1F-81A2-A041-9B01-8F5A6C352490}" srcOrd="1" destOrd="0" presId="urn:microsoft.com/office/officeart/2009/3/layout/HorizontalOrganizationChart"/>
    <dgm:cxn modelId="{A376A40E-C39F-7E44-B904-8C2E8B24BBB5}" type="presParOf" srcId="{C75495D6-F176-2248-BAEC-8F47872B0157}" destId="{EE2635B9-E6EB-3040-A962-98AD5C761228}" srcOrd="1" destOrd="0" presId="urn:microsoft.com/office/officeart/2009/3/layout/HorizontalOrganizationChart"/>
    <dgm:cxn modelId="{7606B55F-130F-144A-9984-C1B49046A6EF}" type="presParOf" srcId="{EE2635B9-E6EB-3040-A962-98AD5C761228}" destId="{F742DF75-C5C5-2E43-A434-204425EEC408}" srcOrd="0" destOrd="0" presId="urn:microsoft.com/office/officeart/2009/3/layout/HorizontalOrganizationChart"/>
    <dgm:cxn modelId="{3263E948-C009-E443-B020-F1171B899E83}" type="presParOf" srcId="{EE2635B9-E6EB-3040-A962-98AD5C761228}" destId="{95301503-F328-1448-85B6-89B7F8DD2420}" srcOrd="1" destOrd="0" presId="urn:microsoft.com/office/officeart/2009/3/layout/HorizontalOrganizationChart"/>
    <dgm:cxn modelId="{950BFEB8-2A9C-B645-A512-E04E65FF9B70}" type="presParOf" srcId="{95301503-F328-1448-85B6-89B7F8DD2420}" destId="{6BD25C0A-A9FC-8547-BAB1-49C63AEA836B}" srcOrd="0" destOrd="0" presId="urn:microsoft.com/office/officeart/2009/3/layout/HorizontalOrganizationChart"/>
    <dgm:cxn modelId="{8B6459AF-97CC-7C4A-9937-95EBE60DE91B}" type="presParOf" srcId="{6BD25C0A-A9FC-8547-BAB1-49C63AEA836B}" destId="{20E9CF20-C983-494A-A91D-B5D8CE7DED20}" srcOrd="0" destOrd="0" presId="urn:microsoft.com/office/officeart/2009/3/layout/HorizontalOrganizationChart"/>
    <dgm:cxn modelId="{5EB5F0C1-7DFD-C943-B846-86D7912803F5}" type="presParOf" srcId="{6BD25C0A-A9FC-8547-BAB1-49C63AEA836B}" destId="{6AFAC59F-867C-6D47-A4FC-17DBB6467BBF}" srcOrd="1" destOrd="0" presId="urn:microsoft.com/office/officeart/2009/3/layout/HorizontalOrganizationChart"/>
    <dgm:cxn modelId="{74228FB8-299B-AE42-9B23-8C3A187B2DEB}" type="presParOf" srcId="{95301503-F328-1448-85B6-89B7F8DD2420}" destId="{34F478A4-ADC3-1C4C-B432-C8999A2A0B6D}" srcOrd="1" destOrd="0" presId="urn:microsoft.com/office/officeart/2009/3/layout/HorizontalOrganizationChart"/>
    <dgm:cxn modelId="{4FABC6D3-4A94-AC48-8098-2AD96266103E}" type="presParOf" srcId="{95301503-F328-1448-85B6-89B7F8DD2420}" destId="{C39A44B2-30CA-C746-A39C-19745822254A}" srcOrd="2" destOrd="0" presId="urn:microsoft.com/office/officeart/2009/3/layout/HorizontalOrganizationChart"/>
    <dgm:cxn modelId="{ED4FC341-37C6-7246-874A-EBB79E754F3C}" type="presParOf" srcId="{EE2635B9-E6EB-3040-A962-98AD5C761228}" destId="{75144C21-E42E-DD47-A10C-63B4EA76974B}" srcOrd="2" destOrd="0" presId="urn:microsoft.com/office/officeart/2009/3/layout/HorizontalOrganizationChart"/>
    <dgm:cxn modelId="{5DEC2248-300A-0F4C-A080-DBA457360971}" type="presParOf" srcId="{EE2635B9-E6EB-3040-A962-98AD5C761228}" destId="{B4680CCA-F9A9-3B48-8297-41A85BC900E0}" srcOrd="3" destOrd="0" presId="urn:microsoft.com/office/officeart/2009/3/layout/HorizontalOrganizationChart"/>
    <dgm:cxn modelId="{078CC4F0-51C0-CE47-BA58-07A78E4A1DE8}" type="presParOf" srcId="{B4680CCA-F9A9-3B48-8297-41A85BC900E0}" destId="{C43B7F2C-8EE3-BF47-B308-E479255E1867}" srcOrd="0" destOrd="0" presId="urn:microsoft.com/office/officeart/2009/3/layout/HorizontalOrganizationChart"/>
    <dgm:cxn modelId="{C796BE57-6F1B-6243-9480-20CF5CB7C894}" type="presParOf" srcId="{C43B7F2C-8EE3-BF47-B308-E479255E1867}" destId="{92F9A6DA-92F7-8449-9BA5-262CAA1A39B3}" srcOrd="0" destOrd="0" presId="urn:microsoft.com/office/officeart/2009/3/layout/HorizontalOrganizationChart"/>
    <dgm:cxn modelId="{589709FE-A4E6-114A-9DD6-1DEFE8BDD798}" type="presParOf" srcId="{C43B7F2C-8EE3-BF47-B308-E479255E1867}" destId="{33991F3C-46B0-ED4A-89BA-4E34E9CE47A6}" srcOrd="1" destOrd="0" presId="urn:microsoft.com/office/officeart/2009/3/layout/HorizontalOrganizationChart"/>
    <dgm:cxn modelId="{6DFCC2FA-2130-8544-AC77-BE85EF1B84E3}" type="presParOf" srcId="{B4680CCA-F9A9-3B48-8297-41A85BC900E0}" destId="{EAF53FBA-E5BB-9449-9E84-A4E532A4F2D8}" srcOrd="1" destOrd="0" presId="urn:microsoft.com/office/officeart/2009/3/layout/HorizontalOrganizationChart"/>
    <dgm:cxn modelId="{D2921C23-3969-F44A-89B5-4B2F9EF3F9CD}" type="presParOf" srcId="{B4680CCA-F9A9-3B48-8297-41A85BC900E0}" destId="{D4219416-EA55-7240-ABAD-C0F91B8A1372}" srcOrd="2" destOrd="0" presId="urn:microsoft.com/office/officeart/2009/3/layout/HorizontalOrganizationChart"/>
    <dgm:cxn modelId="{BF0E7B60-C11C-D240-B60B-FC1102E68828}" type="presParOf" srcId="{C75495D6-F176-2248-BAEC-8F47872B0157}" destId="{B234FAB9-7331-2448-A3F8-38438C23F362}" srcOrd="2" destOrd="0" presId="urn:microsoft.com/office/officeart/2009/3/layout/HorizontalOrganizationChart"/>
    <dgm:cxn modelId="{7F782F0C-3857-8543-8F58-BA4B7E5D466B}" type="presParOf" srcId="{DB269E64-D38C-A348-98AB-8F35BB692201}" destId="{8CEFF02D-A117-B445-B692-9D91AD6E9DCB}" srcOrd="2" destOrd="0" presId="urn:microsoft.com/office/officeart/2009/3/layout/HorizontalOrganizationChart"/>
    <dgm:cxn modelId="{878C97C5-3DEB-E84B-BBD2-91713564E489}" type="presParOf" srcId="{8CEFF02D-A117-B445-B692-9D91AD6E9DCB}" destId="{EF4F852E-9FC2-B54A-BE2C-D337AA99B50F}" srcOrd="0" destOrd="0" presId="urn:microsoft.com/office/officeart/2009/3/layout/HorizontalOrganizationChart"/>
    <dgm:cxn modelId="{5A95C98A-807D-604E-B74C-B7861F86CFBC}" type="presParOf" srcId="{EF4F852E-9FC2-B54A-BE2C-D337AA99B50F}" destId="{A919B3D8-7814-9C4E-AB84-5DE485B38608}" srcOrd="0" destOrd="0" presId="urn:microsoft.com/office/officeart/2009/3/layout/HorizontalOrganizationChart"/>
    <dgm:cxn modelId="{D80B0992-F670-B948-9A84-0C28FA795B1C}" type="presParOf" srcId="{EF4F852E-9FC2-B54A-BE2C-D337AA99B50F}" destId="{05E6B996-12E6-0D42-8832-643DDC2F3774}" srcOrd="1" destOrd="0" presId="urn:microsoft.com/office/officeart/2009/3/layout/HorizontalOrganizationChart"/>
    <dgm:cxn modelId="{AEFEE3FF-8E6B-FA48-ACCC-248AEA4943E5}" type="presParOf" srcId="{8CEFF02D-A117-B445-B692-9D91AD6E9DCB}" destId="{287D5840-F69E-9F46-86B4-E3461E4EB0B2}" srcOrd="1" destOrd="0" presId="urn:microsoft.com/office/officeart/2009/3/layout/HorizontalOrganizationChart"/>
    <dgm:cxn modelId="{0B91DABC-9672-EB49-9774-E41ABE5A6FF8}" type="presParOf" srcId="{287D5840-F69E-9F46-86B4-E3461E4EB0B2}" destId="{103F7E6A-37CF-9D4F-8154-EF7EEC4E6D45}" srcOrd="0" destOrd="0" presId="urn:microsoft.com/office/officeart/2009/3/layout/HorizontalOrganizationChart"/>
    <dgm:cxn modelId="{9F88F88A-855C-424A-8004-782813E22464}" type="presParOf" srcId="{287D5840-F69E-9F46-86B4-E3461E4EB0B2}" destId="{8479E1FB-4E13-6243-87B4-9F14DE881AC1}" srcOrd="1" destOrd="0" presId="urn:microsoft.com/office/officeart/2009/3/layout/HorizontalOrganizationChart"/>
    <dgm:cxn modelId="{7CD07F15-62FD-034E-9A06-519DADB86BC3}" type="presParOf" srcId="{8479E1FB-4E13-6243-87B4-9F14DE881AC1}" destId="{0AAD5D28-CF1E-6D49-B2D2-E9F61F012D82}" srcOrd="0" destOrd="0" presId="urn:microsoft.com/office/officeart/2009/3/layout/HorizontalOrganizationChart"/>
    <dgm:cxn modelId="{53040F8B-D592-2747-A884-2EC594B41272}" type="presParOf" srcId="{0AAD5D28-CF1E-6D49-B2D2-E9F61F012D82}" destId="{1EE4E6E7-F176-7746-8686-1CFE39774CC5}" srcOrd="0" destOrd="0" presId="urn:microsoft.com/office/officeart/2009/3/layout/HorizontalOrganizationChart"/>
    <dgm:cxn modelId="{51DD0C20-6BED-2D49-8161-BAC0161D2679}" type="presParOf" srcId="{0AAD5D28-CF1E-6D49-B2D2-E9F61F012D82}" destId="{798F53ED-25DB-1A49-A574-9454DFDD5E7A}" srcOrd="1" destOrd="0" presId="urn:microsoft.com/office/officeart/2009/3/layout/HorizontalOrganizationChart"/>
    <dgm:cxn modelId="{4B6570AF-4A1F-9F4B-9FE2-16BBB968ED5B}" type="presParOf" srcId="{8479E1FB-4E13-6243-87B4-9F14DE881AC1}" destId="{62ABCF90-90D2-504F-8045-F8D996CF140F}" srcOrd="1" destOrd="0" presId="urn:microsoft.com/office/officeart/2009/3/layout/HorizontalOrganizationChart"/>
    <dgm:cxn modelId="{FA5E4233-ECC3-B34B-8BE1-A1F09F27F6DC}" type="presParOf" srcId="{8479E1FB-4E13-6243-87B4-9F14DE881AC1}" destId="{35B970B0-B9E2-4A4E-9882-42295015D157}" srcOrd="2" destOrd="0" presId="urn:microsoft.com/office/officeart/2009/3/layout/HorizontalOrganizationChart"/>
    <dgm:cxn modelId="{34A217AC-C445-7343-A85E-8F5BAADB2734}" type="presParOf" srcId="{287D5840-F69E-9F46-86B4-E3461E4EB0B2}" destId="{D24EFB55-C09B-5B44-B837-33A8526C72B4}" srcOrd="2" destOrd="0" presId="urn:microsoft.com/office/officeart/2009/3/layout/HorizontalOrganizationChart"/>
    <dgm:cxn modelId="{BD06FE00-61DA-3341-8A2F-7221F81834E4}" type="presParOf" srcId="{287D5840-F69E-9F46-86B4-E3461E4EB0B2}" destId="{55A14472-82EF-474A-9A4B-1E49F718AF03}" srcOrd="3" destOrd="0" presId="urn:microsoft.com/office/officeart/2009/3/layout/HorizontalOrganizationChart"/>
    <dgm:cxn modelId="{3DF95660-943C-8544-9C9C-ACB29BF38B0D}" type="presParOf" srcId="{55A14472-82EF-474A-9A4B-1E49F718AF03}" destId="{934BFFF4-3C2D-1E49-8F8D-4A4438C3235A}" srcOrd="0" destOrd="0" presId="urn:microsoft.com/office/officeart/2009/3/layout/HorizontalOrganizationChart"/>
    <dgm:cxn modelId="{50B428A9-6290-AD4F-A8F6-EE982FC52B9E}" type="presParOf" srcId="{934BFFF4-3C2D-1E49-8F8D-4A4438C3235A}" destId="{F61A434B-D73A-C74F-8A0E-437812D67624}" srcOrd="0" destOrd="0" presId="urn:microsoft.com/office/officeart/2009/3/layout/HorizontalOrganizationChart"/>
    <dgm:cxn modelId="{26A71A3F-A6E1-A04E-8E2B-BE7915F25652}" type="presParOf" srcId="{934BFFF4-3C2D-1E49-8F8D-4A4438C3235A}" destId="{E6327517-B5C0-4446-A4D9-4B4CC005B5DB}" srcOrd="1" destOrd="0" presId="urn:microsoft.com/office/officeart/2009/3/layout/HorizontalOrganizationChart"/>
    <dgm:cxn modelId="{983F28D0-0486-B94D-B53C-6DFCC6B2BAC6}" type="presParOf" srcId="{55A14472-82EF-474A-9A4B-1E49F718AF03}" destId="{6DD06328-D760-CD48-A3C2-6D9F992054E6}" srcOrd="1" destOrd="0" presId="urn:microsoft.com/office/officeart/2009/3/layout/HorizontalOrganizationChart"/>
    <dgm:cxn modelId="{55ED06DA-6CDF-6E47-ABE3-493186FBEEEB}" type="presParOf" srcId="{55A14472-82EF-474A-9A4B-1E49F718AF03}" destId="{4051EC3F-1C77-E646-A532-D59D4D1C3E6E}" srcOrd="2" destOrd="0" presId="urn:microsoft.com/office/officeart/2009/3/layout/HorizontalOrganizationChart"/>
    <dgm:cxn modelId="{1A7A416F-A239-1F48-8842-ED887A1F88A0}" type="presParOf" srcId="{8CEFF02D-A117-B445-B692-9D91AD6E9DCB}" destId="{F06041E5-A6D3-AB43-B8F6-0EA84B818B3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575AD-6162-C942-AE35-EC84D57D777C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47470A-4FA3-954B-AB47-D017075E028E}">
      <dgm:prSet custT="1"/>
      <dgm:spPr/>
      <dgm:t>
        <a:bodyPr/>
        <a:lstStyle/>
        <a:p>
          <a:pPr rtl="0"/>
          <a:r>
            <a:rPr lang="es-MX" sz="800" dirty="0" smtClean="0"/>
            <a:t>Planeación y Presupuestación</a:t>
          </a:r>
          <a:endParaRPr lang="es-MX" sz="200" dirty="0"/>
        </a:p>
      </dgm:t>
    </dgm:pt>
    <dgm:pt modelId="{28D0E760-169B-EE44-9736-E47D07A7A9D3}" type="parTrans" cxnId="{4DD0AA0D-166B-A448-BCFA-065C2150ABF5}">
      <dgm:prSet/>
      <dgm:spPr/>
      <dgm:t>
        <a:bodyPr/>
        <a:lstStyle/>
        <a:p>
          <a:endParaRPr lang="es-ES" sz="500"/>
        </a:p>
      </dgm:t>
    </dgm:pt>
    <dgm:pt modelId="{6EB87EB8-9DE6-544D-A5DE-FC2578F86DF8}" type="sibTrans" cxnId="{4DD0AA0D-166B-A448-BCFA-065C2150ABF5}">
      <dgm:prSet/>
      <dgm:spPr/>
      <dgm:t>
        <a:bodyPr/>
        <a:lstStyle/>
        <a:p>
          <a:endParaRPr lang="es-ES" sz="500"/>
        </a:p>
      </dgm:t>
    </dgm:pt>
    <dgm:pt modelId="{D9CF8430-52EF-4C4F-B1DF-A82F95D5D466}">
      <dgm:prSet custT="1"/>
      <dgm:spPr/>
      <dgm:t>
        <a:bodyPr/>
        <a:lstStyle/>
        <a:p>
          <a:pPr rtl="0"/>
          <a:r>
            <a:rPr lang="es-MX" sz="900" dirty="0" smtClean="0"/>
            <a:t>Resultados de las obras y acciones</a:t>
          </a:r>
          <a:endParaRPr lang="es-MX" sz="300" dirty="0"/>
        </a:p>
      </dgm:t>
    </dgm:pt>
    <dgm:pt modelId="{A5888318-079F-C843-9137-D57A174ACDCC}" type="parTrans" cxnId="{6754DB70-6247-2540-BB7E-DCA45AA55B7F}">
      <dgm:prSet/>
      <dgm:spPr/>
      <dgm:t>
        <a:bodyPr/>
        <a:lstStyle/>
        <a:p>
          <a:endParaRPr lang="es-ES" sz="500"/>
        </a:p>
      </dgm:t>
    </dgm:pt>
    <dgm:pt modelId="{C50BF034-E600-7E48-832F-9F691ED5ADEF}" type="sibTrans" cxnId="{6754DB70-6247-2540-BB7E-DCA45AA55B7F}">
      <dgm:prSet/>
      <dgm:spPr/>
      <dgm:t>
        <a:bodyPr/>
        <a:lstStyle/>
        <a:p>
          <a:endParaRPr lang="es-ES" sz="500"/>
        </a:p>
      </dgm:t>
    </dgm:pt>
    <dgm:pt modelId="{7F00B75F-8BD8-864F-A967-DF8A3E1F5095}">
      <dgm:prSet custT="1"/>
      <dgm:spPr/>
      <dgm:t>
        <a:bodyPr/>
        <a:lstStyle/>
        <a:p>
          <a:pPr rtl="0"/>
          <a:r>
            <a:rPr lang="es-MX" sz="1000" dirty="0" smtClean="0"/>
            <a:t>Ejecución</a:t>
          </a:r>
          <a:endParaRPr lang="es-MX" sz="400" dirty="0"/>
        </a:p>
      </dgm:t>
    </dgm:pt>
    <dgm:pt modelId="{59222555-CD52-AE44-9E2E-F962B70185D7}" type="parTrans" cxnId="{BD2D154A-35AF-124F-91AF-6D72309D6E29}">
      <dgm:prSet/>
      <dgm:spPr/>
      <dgm:t>
        <a:bodyPr/>
        <a:lstStyle/>
        <a:p>
          <a:endParaRPr lang="es-ES" sz="500"/>
        </a:p>
      </dgm:t>
    </dgm:pt>
    <dgm:pt modelId="{2C65718F-33AF-FE41-A97E-840EC70AE8A1}" type="sibTrans" cxnId="{BD2D154A-35AF-124F-91AF-6D72309D6E29}">
      <dgm:prSet/>
      <dgm:spPr/>
      <dgm:t>
        <a:bodyPr/>
        <a:lstStyle/>
        <a:p>
          <a:endParaRPr lang="es-ES" sz="500"/>
        </a:p>
      </dgm:t>
    </dgm:pt>
    <dgm:pt modelId="{8C66E99E-FA09-FA42-9094-98B6E8C5036E}" type="pres">
      <dgm:prSet presAssocID="{26C575AD-6162-C942-AE35-EC84D57D777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4F8F7D2-2B83-9842-8740-3674213E29DD}" type="pres">
      <dgm:prSet presAssocID="{26C575AD-6162-C942-AE35-EC84D57D777C}" presName="arrow" presStyleLbl="bgShp" presStyleIdx="0" presStyleCnt="1" custScaleY="87744" custLinFactNeighborX="2758" custLinFactNeighborY="-792"/>
      <dgm:spPr/>
    </dgm:pt>
    <dgm:pt modelId="{2D542474-8EA4-4D42-88CD-51768236B286}" type="pres">
      <dgm:prSet presAssocID="{26C575AD-6162-C942-AE35-EC84D57D777C}" presName="linearProcess" presStyleCnt="0"/>
      <dgm:spPr/>
    </dgm:pt>
    <dgm:pt modelId="{91C36F1D-8385-7848-819D-F6E1E3079BC7}" type="pres">
      <dgm:prSet presAssocID="{2947470A-4FA3-954B-AB47-D017075E028E}" presName="textNode" presStyleLbl="node1" presStyleIdx="0" presStyleCnt="3" custScaleY="61125" custLinFactNeighborY="-160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2F1F77-6FDA-6B4B-8747-952C1600AF67}" type="pres">
      <dgm:prSet presAssocID="{6EB87EB8-9DE6-544D-A5DE-FC2578F86DF8}" presName="sibTrans" presStyleCnt="0"/>
      <dgm:spPr/>
    </dgm:pt>
    <dgm:pt modelId="{A3ACC1E3-49A6-6049-B8A1-C804B957624F}" type="pres">
      <dgm:prSet presAssocID="{7F00B75F-8BD8-864F-A967-DF8A3E1F5095}" presName="textNode" presStyleLbl="node1" presStyleIdx="1" presStyleCnt="3" custScaleY="61125" custLinFactNeighborY="-160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109B6E-69F5-5F41-A25E-825B1B993D8B}" type="pres">
      <dgm:prSet presAssocID="{2C65718F-33AF-FE41-A97E-840EC70AE8A1}" presName="sibTrans" presStyleCnt="0"/>
      <dgm:spPr/>
    </dgm:pt>
    <dgm:pt modelId="{FB5BF8F6-D970-924B-807F-52314F6DA518}" type="pres">
      <dgm:prSet presAssocID="{D9CF8430-52EF-4C4F-B1DF-A82F95D5D466}" presName="textNode" presStyleLbl="node1" presStyleIdx="2" presStyleCnt="3" custScaleY="61125" custLinFactNeighborY="-160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2D154A-35AF-124F-91AF-6D72309D6E29}" srcId="{26C575AD-6162-C942-AE35-EC84D57D777C}" destId="{7F00B75F-8BD8-864F-A967-DF8A3E1F5095}" srcOrd="1" destOrd="0" parTransId="{59222555-CD52-AE44-9E2E-F962B70185D7}" sibTransId="{2C65718F-33AF-FE41-A97E-840EC70AE8A1}"/>
    <dgm:cxn modelId="{23979906-CC13-A94A-8016-E9C178320749}" type="presOf" srcId="{26C575AD-6162-C942-AE35-EC84D57D777C}" destId="{8C66E99E-FA09-FA42-9094-98B6E8C5036E}" srcOrd="0" destOrd="0" presId="urn:microsoft.com/office/officeart/2005/8/layout/hProcess9"/>
    <dgm:cxn modelId="{C5DCDDFE-8C28-2C49-AB66-A8B10F95A3E2}" type="presOf" srcId="{7F00B75F-8BD8-864F-A967-DF8A3E1F5095}" destId="{A3ACC1E3-49A6-6049-B8A1-C804B957624F}" srcOrd="0" destOrd="0" presId="urn:microsoft.com/office/officeart/2005/8/layout/hProcess9"/>
    <dgm:cxn modelId="{BB30EE23-DB9C-FD48-A1B2-45160CC14832}" type="presOf" srcId="{D9CF8430-52EF-4C4F-B1DF-A82F95D5D466}" destId="{FB5BF8F6-D970-924B-807F-52314F6DA518}" srcOrd="0" destOrd="0" presId="urn:microsoft.com/office/officeart/2005/8/layout/hProcess9"/>
    <dgm:cxn modelId="{4DD0AA0D-166B-A448-BCFA-065C2150ABF5}" srcId="{26C575AD-6162-C942-AE35-EC84D57D777C}" destId="{2947470A-4FA3-954B-AB47-D017075E028E}" srcOrd="0" destOrd="0" parTransId="{28D0E760-169B-EE44-9736-E47D07A7A9D3}" sibTransId="{6EB87EB8-9DE6-544D-A5DE-FC2578F86DF8}"/>
    <dgm:cxn modelId="{6754DB70-6247-2540-BB7E-DCA45AA55B7F}" srcId="{26C575AD-6162-C942-AE35-EC84D57D777C}" destId="{D9CF8430-52EF-4C4F-B1DF-A82F95D5D466}" srcOrd="2" destOrd="0" parTransId="{A5888318-079F-C843-9137-D57A174ACDCC}" sibTransId="{C50BF034-E600-7E48-832F-9F691ED5ADEF}"/>
    <dgm:cxn modelId="{ECD5512C-6DB2-F146-AB70-9186D5849A7C}" type="presOf" srcId="{2947470A-4FA3-954B-AB47-D017075E028E}" destId="{91C36F1D-8385-7848-819D-F6E1E3079BC7}" srcOrd="0" destOrd="0" presId="urn:microsoft.com/office/officeart/2005/8/layout/hProcess9"/>
    <dgm:cxn modelId="{D465908F-2DC0-8844-9C68-2B0C5146C1D5}" type="presParOf" srcId="{8C66E99E-FA09-FA42-9094-98B6E8C5036E}" destId="{84F8F7D2-2B83-9842-8740-3674213E29DD}" srcOrd="0" destOrd="0" presId="urn:microsoft.com/office/officeart/2005/8/layout/hProcess9"/>
    <dgm:cxn modelId="{4A788CB6-2BB6-C64A-9A07-A49E4DE85E48}" type="presParOf" srcId="{8C66E99E-FA09-FA42-9094-98B6E8C5036E}" destId="{2D542474-8EA4-4D42-88CD-51768236B286}" srcOrd="1" destOrd="0" presId="urn:microsoft.com/office/officeart/2005/8/layout/hProcess9"/>
    <dgm:cxn modelId="{026EA42B-76FD-2E4E-9125-6257E5F62C06}" type="presParOf" srcId="{2D542474-8EA4-4D42-88CD-51768236B286}" destId="{91C36F1D-8385-7848-819D-F6E1E3079BC7}" srcOrd="0" destOrd="0" presId="urn:microsoft.com/office/officeart/2005/8/layout/hProcess9"/>
    <dgm:cxn modelId="{E285CE2C-8F6C-C541-BC3D-2439A8C2CF72}" type="presParOf" srcId="{2D542474-8EA4-4D42-88CD-51768236B286}" destId="{332F1F77-6FDA-6B4B-8747-952C1600AF67}" srcOrd="1" destOrd="0" presId="urn:microsoft.com/office/officeart/2005/8/layout/hProcess9"/>
    <dgm:cxn modelId="{69C73499-A0C9-754F-8B0D-F6B765626DFA}" type="presParOf" srcId="{2D542474-8EA4-4D42-88CD-51768236B286}" destId="{A3ACC1E3-49A6-6049-B8A1-C804B957624F}" srcOrd="2" destOrd="0" presId="urn:microsoft.com/office/officeart/2005/8/layout/hProcess9"/>
    <dgm:cxn modelId="{3CC1119C-11DC-734E-B239-9C4983EE2F37}" type="presParOf" srcId="{2D542474-8EA4-4D42-88CD-51768236B286}" destId="{92109B6E-69F5-5F41-A25E-825B1B993D8B}" srcOrd="3" destOrd="0" presId="urn:microsoft.com/office/officeart/2005/8/layout/hProcess9"/>
    <dgm:cxn modelId="{DEF28543-AA46-AF42-9D31-5DE3E96A7C89}" type="presParOf" srcId="{2D542474-8EA4-4D42-88CD-51768236B286}" destId="{FB5BF8F6-D970-924B-807F-52314F6DA51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C384D-2B76-2D4F-B109-3C9F98849E50}" type="doc">
      <dgm:prSet loTypeId="urn:microsoft.com/office/officeart/2005/8/layout/radial4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53C1A2C-8529-CF43-9165-30C305304325}">
      <dgm:prSet phldrT="[Texto]"/>
      <dgm:spPr/>
      <dgm:t>
        <a:bodyPr/>
        <a:lstStyle/>
        <a:p>
          <a:r>
            <a:rPr lang="es-ES" dirty="0" smtClean="0"/>
            <a:t>Control Interno</a:t>
          </a:r>
          <a:endParaRPr lang="es-ES" dirty="0"/>
        </a:p>
      </dgm:t>
    </dgm:pt>
    <dgm:pt modelId="{10F33EE7-67A8-B446-8B46-914E83F2E75F}" type="parTrans" cxnId="{19571DF3-9410-E041-AF73-40DAEC14F515}">
      <dgm:prSet/>
      <dgm:spPr/>
      <dgm:t>
        <a:bodyPr/>
        <a:lstStyle/>
        <a:p>
          <a:endParaRPr lang="es-ES"/>
        </a:p>
      </dgm:t>
    </dgm:pt>
    <dgm:pt modelId="{C25B8561-8AC8-C847-BACE-9717AA279560}" type="sibTrans" cxnId="{19571DF3-9410-E041-AF73-40DAEC14F515}">
      <dgm:prSet/>
      <dgm:spPr/>
      <dgm:t>
        <a:bodyPr/>
        <a:lstStyle/>
        <a:p>
          <a:endParaRPr lang="es-ES"/>
        </a:p>
      </dgm:t>
    </dgm:pt>
    <dgm:pt modelId="{C6C4B9A0-5172-7447-BD33-F4BBA0894472}">
      <dgm:prSet phldrT="[Texto]"/>
      <dgm:spPr/>
      <dgm:t>
        <a:bodyPr/>
        <a:lstStyle/>
        <a:p>
          <a:r>
            <a:rPr lang="es-ES" dirty="0" smtClean="0"/>
            <a:t>Presupuesto Basado en Resultados</a:t>
          </a:r>
          <a:endParaRPr lang="es-ES" dirty="0"/>
        </a:p>
      </dgm:t>
    </dgm:pt>
    <dgm:pt modelId="{066D9555-CB64-0948-82C2-1BEDF1FECFE8}" type="parTrans" cxnId="{E3E5D57C-E4C2-FB43-8706-379CD0195DF0}">
      <dgm:prSet/>
      <dgm:spPr/>
      <dgm:t>
        <a:bodyPr/>
        <a:lstStyle/>
        <a:p>
          <a:endParaRPr lang="es-ES"/>
        </a:p>
      </dgm:t>
    </dgm:pt>
    <dgm:pt modelId="{E8494609-76A8-5349-8BA1-565F4F1A3C41}" type="sibTrans" cxnId="{E3E5D57C-E4C2-FB43-8706-379CD0195DF0}">
      <dgm:prSet/>
      <dgm:spPr/>
      <dgm:t>
        <a:bodyPr/>
        <a:lstStyle/>
        <a:p>
          <a:endParaRPr lang="es-ES"/>
        </a:p>
      </dgm:t>
    </dgm:pt>
    <dgm:pt modelId="{D2DE1B53-BCF4-A241-823F-7C2C57F84778}">
      <dgm:prSet phldrT="[Texto]"/>
      <dgm:spPr/>
      <dgm:t>
        <a:bodyPr/>
        <a:lstStyle/>
        <a:p>
          <a:r>
            <a:rPr lang="es-ES" dirty="0" smtClean="0"/>
            <a:t>Administración de RH, RM, RF</a:t>
          </a:r>
          <a:endParaRPr lang="es-ES" dirty="0"/>
        </a:p>
      </dgm:t>
    </dgm:pt>
    <dgm:pt modelId="{9F5BDEB7-D7B6-0842-B37D-BAC2022EDA4A}" type="parTrans" cxnId="{DE5AAF74-739E-4E4E-91BA-BCA51D1F09F3}">
      <dgm:prSet/>
      <dgm:spPr/>
      <dgm:t>
        <a:bodyPr/>
        <a:lstStyle/>
        <a:p>
          <a:endParaRPr lang="es-ES"/>
        </a:p>
      </dgm:t>
    </dgm:pt>
    <dgm:pt modelId="{68D94E31-9990-6140-B2F3-194C280A3477}" type="sibTrans" cxnId="{DE5AAF74-739E-4E4E-91BA-BCA51D1F09F3}">
      <dgm:prSet/>
      <dgm:spPr/>
      <dgm:t>
        <a:bodyPr/>
        <a:lstStyle/>
        <a:p>
          <a:endParaRPr lang="es-ES"/>
        </a:p>
      </dgm:t>
    </dgm:pt>
    <dgm:pt modelId="{5FF18681-D9C8-714C-AB64-5654C36E6921}">
      <dgm:prSet phldrT="[Texto]"/>
      <dgm:spPr/>
      <dgm:t>
        <a:bodyPr/>
        <a:lstStyle/>
        <a:p>
          <a:r>
            <a:rPr lang="es-ES" dirty="0" smtClean="0"/>
            <a:t>Armonización Contable</a:t>
          </a:r>
          <a:endParaRPr lang="es-ES" dirty="0"/>
        </a:p>
      </dgm:t>
    </dgm:pt>
    <dgm:pt modelId="{1154DDF3-924D-F345-B5ED-9E6DAB6E5765}" type="parTrans" cxnId="{015E6E6C-433B-5D45-B9D2-8DEA6715835C}">
      <dgm:prSet/>
      <dgm:spPr/>
      <dgm:t>
        <a:bodyPr/>
        <a:lstStyle/>
        <a:p>
          <a:endParaRPr lang="es-ES"/>
        </a:p>
      </dgm:t>
    </dgm:pt>
    <dgm:pt modelId="{D33DCD26-B463-8D45-96C6-78674D657A34}" type="sibTrans" cxnId="{015E6E6C-433B-5D45-B9D2-8DEA6715835C}">
      <dgm:prSet/>
      <dgm:spPr/>
      <dgm:t>
        <a:bodyPr/>
        <a:lstStyle/>
        <a:p>
          <a:endParaRPr lang="es-ES"/>
        </a:p>
      </dgm:t>
    </dgm:pt>
    <dgm:pt modelId="{E9F255D2-F1BE-2F45-9348-C99BD18743C6}" type="pres">
      <dgm:prSet presAssocID="{D27C384D-2B76-2D4F-B109-3C9F98849E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E6CD91-3AED-2F43-A895-23F587BDAF8C}" type="pres">
      <dgm:prSet presAssocID="{E53C1A2C-8529-CF43-9165-30C305304325}" presName="centerShape" presStyleLbl="node0" presStyleIdx="0" presStyleCnt="1"/>
      <dgm:spPr/>
      <dgm:t>
        <a:bodyPr/>
        <a:lstStyle/>
        <a:p>
          <a:endParaRPr lang="es-ES"/>
        </a:p>
      </dgm:t>
    </dgm:pt>
    <dgm:pt modelId="{030A5475-8F4F-8A49-BE34-9FA4EFDA908E}" type="pres">
      <dgm:prSet presAssocID="{066D9555-CB64-0948-82C2-1BEDF1FECFE8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BBAC97D4-E6F5-814F-B50F-A2A34169C565}" type="pres">
      <dgm:prSet presAssocID="{C6C4B9A0-5172-7447-BD33-F4BBA08944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CEE470-55D8-B54B-82B9-497EF2B5FDA5}" type="pres">
      <dgm:prSet presAssocID="{9F5BDEB7-D7B6-0842-B37D-BAC2022EDA4A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A7DA7CDD-ADB0-624E-9642-A5A1A932AA75}" type="pres">
      <dgm:prSet presAssocID="{D2DE1B53-BCF4-A241-823F-7C2C57F847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49CA1D-7521-BC4A-A850-1B0011C3C0AA}" type="pres">
      <dgm:prSet presAssocID="{1154DDF3-924D-F345-B5ED-9E6DAB6E5765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5E2E6D21-CC4B-6A44-949F-495B722CC9EE}" type="pres">
      <dgm:prSet presAssocID="{5FF18681-D9C8-714C-AB64-5654C36E692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E5D57C-E4C2-FB43-8706-379CD0195DF0}" srcId="{E53C1A2C-8529-CF43-9165-30C305304325}" destId="{C6C4B9A0-5172-7447-BD33-F4BBA0894472}" srcOrd="0" destOrd="0" parTransId="{066D9555-CB64-0948-82C2-1BEDF1FECFE8}" sibTransId="{E8494609-76A8-5349-8BA1-565F4F1A3C41}"/>
    <dgm:cxn modelId="{909A337F-7903-7D41-8783-B29B257C19AA}" type="presOf" srcId="{C6C4B9A0-5172-7447-BD33-F4BBA0894472}" destId="{BBAC97D4-E6F5-814F-B50F-A2A34169C565}" srcOrd="0" destOrd="0" presId="urn:microsoft.com/office/officeart/2005/8/layout/radial4"/>
    <dgm:cxn modelId="{500D18B4-A04D-DE4A-890A-11AA1AD7693C}" type="presOf" srcId="{5FF18681-D9C8-714C-AB64-5654C36E6921}" destId="{5E2E6D21-CC4B-6A44-949F-495B722CC9EE}" srcOrd="0" destOrd="0" presId="urn:microsoft.com/office/officeart/2005/8/layout/radial4"/>
    <dgm:cxn modelId="{33553770-6729-A948-8E41-101FCA5B1E19}" type="presOf" srcId="{D2DE1B53-BCF4-A241-823F-7C2C57F84778}" destId="{A7DA7CDD-ADB0-624E-9642-A5A1A932AA75}" srcOrd="0" destOrd="0" presId="urn:microsoft.com/office/officeart/2005/8/layout/radial4"/>
    <dgm:cxn modelId="{910F3975-A2C9-CE47-B5A7-50753D853472}" type="presOf" srcId="{066D9555-CB64-0948-82C2-1BEDF1FECFE8}" destId="{030A5475-8F4F-8A49-BE34-9FA4EFDA908E}" srcOrd="0" destOrd="0" presId="urn:microsoft.com/office/officeart/2005/8/layout/radial4"/>
    <dgm:cxn modelId="{DE5AAF74-739E-4E4E-91BA-BCA51D1F09F3}" srcId="{E53C1A2C-8529-CF43-9165-30C305304325}" destId="{D2DE1B53-BCF4-A241-823F-7C2C57F84778}" srcOrd="1" destOrd="0" parTransId="{9F5BDEB7-D7B6-0842-B37D-BAC2022EDA4A}" sibTransId="{68D94E31-9990-6140-B2F3-194C280A3477}"/>
    <dgm:cxn modelId="{6CA60C24-54F5-6C47-A88D-13338437DDA7}" type="presOf" srcId="{1154DDF3-924D-F345-B5ED-9E6DAB6E5765}" destId="{4E49CA1D-7521-BC4A-A850-1B0011C3C0AA}" srcOrd="0" destOrd="0" presId="urn:microsoft.com/office/officeart/2005/8/layout/radial4"/>
    <dgm:cxn modelId="{19571DF3-9410-E041-AF73-40DAEC14F515}" srcId="{D27C384D-2B76-2D4F-B109-3C9F98849E50}" destId="{E53C1A2C-8529-CF43-9165-30C305304325}" srcOrd="0" destOrd="0" parTransId="{10F33EE7-67A8-B446-8B46-914E83F2E75F}" sibTransId="{C25B8561-8AC8-C847-BACE-9717AA279560}"/>
    <dgm:cxn modelId="{E0279097-FE16-7B4E-A474-8296E380C463}" type="presOf" srcId="{D27C384D-2B76-2D4F-B109-3C9F98849E50}" destId="{E9F255D2-F1BE-2F45-9348-C99BD18743C6}" srcOrd="0" destOrd="0" presId="urn:microsoft.com/office/officeart/2005/8/layout/radial4"/>
    <dgm:cxn modelId="{305B75F9-F34B-0242-B65F-92CEB83F4F14}" type="presOf" srcId="{E53C1A2C-8529-CF43-9165-30C305304325}" destId="{58E6CD91-3AED-2F43-A895-23F587BDAF8C}" srcOrd="0" destOrd="0" presId="urn:microsoft.com/office/officeart/2005/8/layout/radial4"/>
    <dgm:cxn modelId="{CA487D70-A436-E24C-90C3-305454C7AEEC}" type="presOf" srcId="{9F5BDEB7-D7B6-0842-B37D-BAC2022EDA4A}" destId="{63CEE470-55D8-B54B-82B9-497EF2B5FDA5}" srcOrd="0" destOrd="0" presId="urn:microsoft.com/office/officeart/2005/8/layout/radial4"/>
    <dgm:cxn modelId="{015E6E6C-433B-5D45-B9D2-8DEA6715835C}" srcId="{E53C1A2C-8529-CF43-9165-30C305304325}" destId="{5FF18681-D9C8-714C-AB64-5654C36E6921}" srcOrd="2" destOrd="0" parTransId="{1154DDF3-924D-F345-B5ED-9E6DAB6E5765}" sibTransId="{D33DCD26-B463-8D45-96C6-78674D657A34}"/>
    <dgm:cxn modelId="{E24AD228-2535-D34F-A17C-EE3306284E5F}" type="presParOf" srcId="{E9F255D2-F1BE-2F45-9348-C99BD18743C6}" destId="{58E6CD91-3AED-2F43-A895-23F587BDAF8C}" srcOrd="0" destOrd="0" presId="urn:microsoft.com/office/officeart/2005/8/layout/radial4"/>
    <dgm:cxn modelId="{A52036B0-041B-DA4B-9E15-B65D772E1B56}" type="presParOf" srcId="{E9F255D2-F1BE-2F45-9348-C99BD18743C6}" destId="{030A5475-8F4F-8A49-BE34-9FA4EFDA908E}" srcOrd="1" destOrd="0" presId="urn:microsoft.com/office/officeart/2005/8/layout/radial4"/>
    <dgm:cxn modelId="{C322B95D-0DF1-114E-8EB2-7E61278A225C}" type="presParOf" srcId="{E9F255D2-F1BE-2F45-9348-C99BD18743C6}" destId="{BBAC97D4-E6F5-814F-B50F-A2A34169C565}" srcOrd="2" destOrd="0" presId="urn:microsoft.com/office/officeart/2005/8/layout/radial4"/>
    <dgm:cxn modelId="{2000CAD4-054D-2D46-AF04-6B48180FE42B}" type="presParOf" srcId="{E9F255D2-F1BE-2F45-9348-C99BD18743C6}" destId="{63CEE470-55D8-B54B-82B9-497EF2B5FDA5}" srcOrd="3" destOrd="0" presId="urn:microsoft.com/office/officeart/2005/8/layout/radial4"/>
    <dgm:cxn modelId="{A15A727F-2DAD-8043-B57D-176A42350EE0}" type="presParOf" srcId="{E9F255D2-F1BE-2F45-9348-C99BD18743C6}" destId="{A7DA7CDD-ADB0-624E-9642-A5A1A932AA75}" srcOrd="4" destOrd="0" presId="urn:microsoft.com/office/officeart/2005/8/layout/radial4"/>
    <dgm:cxn modelId="{F2802F12-3384-524E-836D-1D98DD53EA19}" type="presParOf" srcId="{E9F255D2-F1BE-2F45-9348-C99BD18743C6}" destId="{4E49CA1D-7521-BC4A-A850-1B0011C3C0AA}" srcOrd="5" destOrd="0" presId="urn:microsoft.com/office/officeart/2005/8/layout/radial4"/>
    <dgm:cxn modelId="{4B71FB9E-7BE6-F743-A356-66E5EF0EEC6D}" type="presParOf" srcId="{E9F255D2-F1BE-2F45-9348-C99BD18743C6}" destId="{5E2E6D21-CC4B-6A44-949F-495B722CC9E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C1D2BE-F448-9242-AA5C-F83B99E637A1}" type="doc">
      <dgm:prSet loTypeId="urn:microsoft.com/office/officeart/2005/8/layout/funnel1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20EAAFAB-96C1-4F48-A782-5AE5158475A7}">
      <dgm:prSet phldrT="[Texto]" custT="1"/>
      <dgm:spPr/>
      <dgm:t>
        <a:bodyPr/>
        <a:lstStyle/>
        <a:p>
          <a:r>
            <a:rPr lang="es-ES" sz="1000" dirty="0" smtClean="0"/>
            <a:t>Auto</a:t>
          </a:r>
        </a:p>
        <a:p>
          <a:r>
            <a:rPr lang="es-ES" sz="1000" dirty="0" smtClean="0"/>
            <a:t>Diagnóstico</a:t>
          </a:r>
          <a:endParaRPr lang="es-ES" sz="1000" dirty="0"/>
        </a:p>
      </dgm:t>
    </dgm:pt>
    <dgm:pt modelId="{846D9687-9005-614C-B34E-414F12406C29}" type="parTrans" cxnId="{A8EFA63B-AB96-9F46-B9E1-62A2DED96259}">
      <dgm:prSet/>
      <dgm:spPr/>
      <dgm:t>
        <a:bodyPr/>
        <a:lstStyle/>
        <a:p>
          <a:endParaRPr lang="es-ES" sz="1800"/>
        </a:p>
      </dgm:t>
    </dgm:pt>
    <dgm:pt modelId="{6EAF0AE9-CDBE-614E-A6AC-36C53D1C7C6E}" type="sibTrans" cxnId="{A8EFA63B-AB96-9F46-B9E1-62A2DED96259}">
      <dgm:prSet/>
      <dgm:spPr/>
      <dgm:t>
        <a:bodyPr/>
        <a:lstStyle/>
        <a:p>
          <a:endParaRPr lang="es-ES" sz="1800"/>
        </a:p>
      </dgm:t>
    </dgm:pt>
    <dgm:pt modelId="{A13E48E8-C164-644A-A782-E787EE936855}">
      <dgm:prSet phldrT="[Texto]" custT="1"/>
      <dgm:spPr/>
      <dgm:t>
        <a:bodyPr/>
        <a:lstStyle/>
        <a:p>
          <a:r>
            <a:rPr lang="es-ES" sz="1100" dirty="0" smtClean="0"/>
            <a:t>Evaluación</a:t>
          </a:r>
          <a:endParaRPr lang="es-ES" sz="1100" dirty="0"/>
        </a:p>
      </dgm:t>
    </dgm:pt>
    <dgm:pt modelId="{852FCACF-D1A1-2248-AE7F-A31E4E32C1BF}" type="parTrans" cxnId="{1338A04B-52CF-5947-81EF-5265F645C1A3}">
      <dgm:prSet/>
      <dgm:spPr/>
      <dgm:t>
        <a:bodyPr/>
        <a:lstStyle/>
        <a:p>
          <a:endParaRPr lang="es-ES" sz="1800"/>
        </a:p>
      </dgm:t>
    </dgm:pt>
    <dgm:pt modelId="{32123AB7-D0E9-CF4B-9180-DEBE451A0783}" type="sibTrans" cxnId="{1338A04B-52CF-5947-81EF-5265F645C1A3}">
      <dgm:prSet/>
      <dgm:spPr/>
      <dgm:t>
        <a:bodyPr/>
        <a:lstStyle/>
        <a:p>
          <a:endParaRPr lang="es-ES" sz="1800"/>
        </a:p>
      </dgm:t>
    </dgm:pt>
    <dgm:pt modelId="{94D4EED8-F20F-604A-97B8-070858F9809D}">
      <dgm:prSet phldrT="[Texto]" custT="1"/>
      <dgm:spPr/>
      <dgm:t>
        <a:bodyPr/>
        <a:lstStyle/>
        <a:p>
          <a:r>
            <a:rPr lang="es-ES" sz="1800" dirty="0" smtClean="0"/>
            <a:t>SECI</a:t>
          </a:r>
          <a:endParaRPr lang="es-ES" sz="1800" dirty="0"/>
        </a:p>
      </dgm:t>
    </dgm:pt>
    <dgm:pt modelId="{1288F6BC-0261-D343-A6ED-22792559C571}" type="parTrans" cxnId="{ADB80BBA-8443-FE48-A023-9408F58B6E04}">
      <dgm:prSet/>
      <dgm:spPr/>
      <dgm:t>
        <a:bodyPr/>
        <a:lstStyle/>
        <a:p>
          <a:endParaRPr lang="es-ES" sz="1800"/>
        </a:p>
      </dgm:t>
    </dgm:pt>
    <dgm:pt modelId="{00D5E194-BDBE-DB47-8691-1E79CA54FF90}" type="sibTrans" cxnId="{ADB80BBA-8443-FE48-A023-9408F58B6E04}">
      <dgm:prSet/>
      <dgm:spPr/>
      <dgm:t>
        <a:bodyPr/>
        <a:lstStyle/>
        <a:p>
          <a:endParaRPr lang="es-ES" sz="1800"/>
        </a:p>
      </dgm:t>
    </dgm:pt>
    <dgm:pt modelId="{096B8DF1-0305-9C47-8FA9-DB9538A3268B}">
      <dgm:prSet phldrT="[Texto]" custT="1"/>
      <dgm:spPr/>
      <dgm:t>
        <a:bodyPr/>
        <a:lstStyle/>
        <a:p>
          <a:r>
            <a:rPr lang="es-ES" sz="2400" dirty="0" smtClean="0"/>
            <a:t> </a:t>
          </a:r>
          <a:endParaRPr lang="es-ES" sz="2400" dirty="0"/>
        </a:p>
      </dgm:t>
    </dgm:pt>
    <dgm:pt modelId="{9226E959-8944-2448-AF78-2858017C2DBE}" type="sibTrans" cxnId="{74C960F7-60E8-5641-8858-8A4E6CFCAAF6}">
      <dgm:prSet/>
      <dgm:spPr/>
      <dgm:t>
        <a:bodyPr/>
        <a:lstStyle/>
        <a:p>
          <a:endParaRPr lang="es-ES" sz="1800"/>
        </a:p>
      </dgm:t>
    </dgm:pt>
    <dgm:pt modelId="{8F27CAF5-2893-1545-8B5B-286DA9C29C7A}" type="parTrans" cxnId="{74C960F7-60E8-5641-8858-8A4E6CFCAAF6}">
      <dgm:prSet/>
      <dgm:spPr/>
      <dgm:t>
        <a:bodyPr/>
        <a:lstStyle/>
        <a:p>
          <a:endParaRPr lang="es-ES" sz="1800"/>
        </a:p>
      </dgm:t>
    </dgm:pt>
    <dgm:pt modelId="{3D298317-62B0-AC4E-9BCD-E55BF8D77FCF}" type="pres">
      <dgm:prSet presAssocID="{75C1D2BE-F448-9242-AA5C-F83B99E637A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A5F559A-62C4-CD4E-80DB-B44E1F620D52}" type="pres">
      <dgm:prSet presAssocID="{75C1D2BE-F448-9242-AA5C-F83B99E637A1}" presName="ellipse" presStyleLbl="trBgShp" presStyleIdx="0" presStyleCnt="1"/>
      <dgm:spPr/>
    </dgm:pt>
    <dgm:pt modelId="{6345E59D-7B0A-1F49-88DF-B447EE6972A5}" type="pres">
      <dgm:prSet presAssocID="{75C1D2BE-F448-9242-AA5C-F83B99E637A1}" presName="arrow1" presStyleLbl="fgShp" presStyleIdx="0" presStyleCnt="1"/>
      <dgm:spPr/>
    </dgm:pt>
    <dgm:pt modelId="{8C124D8A-8C03-564E-A3FE-FA4AEDB9FB1E}" type="pres">
      <dgm:prSet presAssocID="{75C1D2BE-F448-9242-AA5C-F83B99E637A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E89A80-7553-0341-A9E7-80363FD02A4F}" type="pres">
      <dgm:prSet presAssocID="{A13E48E8-C164-644A-A782-E787EE93685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A0A467-E64A-9443-BE87-CE50A7272E74}" type="pres">
      <dgm:prSet presAssocID="{94D4EED8-F20F-604A-97B8-070858F9809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6AA8D0-E832-4840-B038-9D98117943CD}" type="pres">
      <dgm:prSet presAssocID="{096B8DF1-0305-9C47-8FA9-DB9538A3268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14EC93-57F7-0048-9990-F292A8AA79B1}" type="pres">
      <dgm:prSet presAssocID="{75C1D2BE-F448-9242-AA5C-F83B99E637A1}" presName="funnel" presStyleLbl="trAlignAcc1" presStyleIdx="0" presStyleCnt="1"/>
      <dgm:spPr/>
    </dgm:pt>
  </dgm:ptLst>
  <dgm:cxnLst>
    <dgm:cxn modelId="{EF5EFC15-EA8D-034B-B61B-ED7CF1BF9DC1}" type="presOf" srcId="{94D4EED8-F20F-604A-97B8-070858F9809D}" destId="{8CE89A80-7553-0341-A9E7-80363FD02A4F}" srcOrd="0" destOrd="0" presId="urn:microsoft.com/office/officeart/2005/8/layout/funnel1"/>
    <dgm:cxn modelId="{12805A55-BA14-6844-8BC2-55BAEC39F82E}" type="presOf" srcId="{20EAAFAB-96C1-4F48-A782-5AE5158475A7}" destId="{F86AA8D0-E832-4840-B038-9D98117943CD}" srcOrd="0" destOrd="0" presId="urn:microsoft.com/office/officeart/2005/8/layout/funnel1"/>
    <dgm:cxn modelId="{74C960F7-60E8-5641-8858-8A4E6CFCAAF6}" srcId="{75C1D2BE-F448-9242-AA5C-F83B99E637A1}" destId="{096B8DF1-0305-9C47-8FA9-DB9538A3268B}" srcOrd="3" destOrd="0" parTransId="{8F27CAF5-2893-1545-8B5B-286DA9C29C7A}" sibTransId="{9226E959-8944-2448-AF78-2858017C2DBE}"/>
    <dgm:cxn modelId="{A8EFA63B-AB96-9F46-B9E1-62A2DED96259}" srcId="{75C1D2BE-F448-9242-AA5C-F83B99E637A1}" destId="{20EAAFAB-96C1-4F48-A782-5AE5158475A7}" srcOrd="0" destOrd="0" parTransId="{846D9687-9005-614C-B34E-414F12406C29}" sibTransId="{6EAF0AE9-CDBE-614E-A6AC-36C53D1C7C6E}"/>
    <dgm:cxn modelId="{03581683-ACE5-8D4B-9A25-C7C571A9FDBA}" type="presOf" srcId="{75C1D2BE-F448-9242-AA5C-F83B99E637A1}" destId="{3D298317-62B0-AC4E-9BCD-E55BF8D77FCF}" srcOrd="0" destOrd="0" presId="urn:microsoft.com/office/officeart/2005/8/layout/funnel1"/>
    <dgm:cxn modelId="{ADB80BBA-8443-FE48-A023-9408F58B6E04}" srcId="{75C1D2BE-F448-9242-AA5C-F83B99E637A1}" destId="{94D4EED8-F20F-604A-97B8-070858F9809D}" srcOrd="2" destOrd="0" parTransId="{1288F6BC-0261-D343-A6ED-22792559C571}" sibTransId="{00D5E194-BDBE-DB47-8691-1E79CA54FF90}"/>
    <dgm:cxn modelId="{CBC5749D-3488-7B46-AB1B-337B4BB5450D}" type="presOf" srcId="{A13E48E8-C164-644A-A782-E787EE936855}" destId="{AFA0A467-E64A-9443-BE87-CE50A7272E74}" srcOrd="0" destOrd="0" presId="urn:microsoft.com/office/officeart/2005/8/layout/funnel1"/>
    <dgm:cxn modelId="{4ED4CA2F-8272-EF45-BFDE-81382686FCC1}" type="presOf" srcId="{096B8DF1-0305-9C47-8FA9-DB9538A3268B}" destId="{8C124D8A-8C03-564E-A3FE-FA4AEDB9FB1E}" srcOrd="0" destOrd="0" presId="urn:microsoft.com/office/officeart/2005/8/layout/funnel1"/>
    <dgm:cxn modelId="{1338A04B-52CF-5947-81EF-5265F645C1A3}" srcId="{75C1D2BE-F448-9242-AA5C-F83B99E637A1}" destId="{A13E48E8-C164-644A-A782-E787EE936855}" srcOrd="1" destOrd="0" parTransId="{852FCACF-D1A1-2248-AE7F-A31E4E32C1BF}" sibTransId="{32123AB7-D0E9-CF4B-9180-DEBE451A0783}"/>
    <dgm:cxn modelId="{CED621E8-4D6D-8B43-AFEB-E63ABAF5A58E}" type="presParOf" srcId="{3D298317-62B0-AC4E-9BCD-E55BF8D77FCF}" destId="{FA5F559A-62C4-CD4E-80DB-B44E1F620D52}" srcOrd="0" destOrd="0" presId="urn:microsoft.com/office/officeart/2005/8/layout/funnel1"/>
    <dgm:cxn modelId="{11013179-A81C-F245-8B3C-DC231886F906}" type="presParOf" srcId="{3D298317-62B0-AC4E-9BCD-E55BF8D77FCF}" destId="{6345E59D-7B0A-1F49-88DF-B447EE6972A5}" srcOrd="1" destOrd="0" presId="urn:microsoft.com/office/officeart/2005/8/layout/funnel1"/>
    <dgm:cxn modelId="{497A640A-1CD5-4047-9D06-1A7ED3200ACD}" type="presParOf" srcId="{3D298317-62B0-AC4E-9BCD-E55BF8D77FCF}" destId="{8C124D8A-8C03-564E-A3FE-FA4AEDB9FB1E}" srcOrd="2" destOrd="0" presId="urn:microsoft.com/office/officeart/2005/8/layout/funnel1"/>
    <dgm:cxn modelId="{2394864A-42DB-8F42-B4B2-D5E6C6AB9F7F}" type="presParOf" srcId="{3D298317-62B0-AC4E-9BCD-E55BF8D77FCF}" destId="{8CE89A80-7553-0341-A9E7-80363FD02A4F}" srcOrd="3" destOrd="0" presId="urn:microsoft.com/office/officeart/2005/8/layout/funnel1"/>
    <dgm:cxn modelId="{41279F12-81B6-B84A-B29D-04F80583660A}" type="presParOf" srcId="{3D298317-62B0-AC4E-9BCD-E55BF8D77FCF}" destId="{AFA0A467-E64A-9443-BE87-CE50A7272E74}" srcOrd="4" destOrd="0" presId="urn:microsoft.com/office/officeart/2005/8/layout/funnel1"/>
    <dgm:cxn modelId="{FFB8774A-FC3E-F24B-A7FD-4D51D7C4FCE8}" type="presParOf" srcId="{3D298317-62B0-AC4E-9BCD-E55BF8D77FCF}" destId="{F86AA8D0-E832-4840-B038-9D98117943CD}" srcOrd="5" destOrd="0" presId="urn:microsoft.com/office/officeart/2005/8/layout/funnel1"/>
    <dgm:cxn modelId="{B42D9CA4-CBCB-4449-894E-0F1F6048B364}" type="presParOf" srcId="{3D298317-62B0-AC4E-9BCD-E55BF8D77FCF}" destId="{6014EC93-57F7-0048-9990-F292A8AA79B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E6D1FF-492A-41C1-A747-42E1562CD660}" type="doc">
      <dgm:prSet loTypeId="urn:microsoft.com/office/officeart/2005/8/layout/hProcess4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8D9D6912-6510-473A-8B83-0B31F808722D}">
      <dgm:prSet phldrT="[Texto]" custT="1"/>
      <dgm:spPr/>
      <dgm:t>
        <a:bodyPr/>
        <a:lstStyle/>
        <a:p>
          <a:r>
            <a:rPr lang="es-ES_tradnl" sz="1100" dirty="0" smtClean="0"/>
            <a:t>Disposiciones</a:t>
          </a:r>
          <a:endParaRPr lang="es-MX" sz="1100" dirty="0"/>
        </a:p>
      </dgm:t>
    </dgm:pt>
    <dgm:pt modelId="{8A9EFC57-E275-437F-948E-8D915D52C935}" type="parTrans" cxnId="{5E6AD611-3538-4555-8447-661C1CB2ADA4}">
      <dgm:prSet/>
      <dgm:spPr/>
      <dgm:t>
        <a:bodyPr/>
        <a:lstStyle/>
        <a:p>
          <a:endParaRPr lang="es-MX"/>
        </a:p>
      </dgm:t>
    </dgm:pt>
    <dgm:pt modelId="{559EC10C-F2B7-4EB3-8F08-BBD295384A93}" type="sibTrans" cxnId="{5E6AD611-3538-4555-8447-661C1CB2ADA4}">
      <dgm:prSet/>
      <dgm:spPr/>
      <dgm:t>
        <a:bodyPr/>
        <a:lstStyle/>
        <a:p>
          <a:endParaRPr lang="es-MX" dirty="0"/>
        </a:p>
      </dgm:t>
    </dgm:pt>
    <dgm:pt modelId="{11675CE8-F8DE-42B3-BCF1-ABCBA6FB182C}">
      <dgm:prSet phldrT="[Texto]" custT="1"/>
      <dgm:spPr/>
      <dgm:t>
        <a:bodyPr/>
        <a:lstStyle/>
        <a:p>
          <a:pPr algn="just"/>
          <a:r>
            <a:rPr lang="es-ES_tradnl" sz="1000" dirty="0" smtClean="0"/>
            <a:t>Desarrollo de disposiciones generales en apoyo de otra Entidad federativa</a:t>
          </a:r>
          <a:endParaRPr lang="es-MX" sz="1000" dirty="0"/>
        </a:p>
      </dgm:t>
    </dgm:pt>
    <dgm:pt modelId="{029F2772-95DC-465E-8082-88FA6BDBC8C8}" type="parTrans" cxnId="{06324B9C-CB95-4984-93CE-E5383A8D03E1}">
      <dgm:prSet/>
      <dgm:spPr/>
      <dgm:t>
        <a:bodyPr/>
        <a:lstStyle/>
        <a:p>
          <a:endParaRPr lang="es-MX"/>
        </a:p>
      </dgm:t>
    </dgm:pt>
    <dgm:pt modelId="{6E4B8E9B-059A-4989-A149-5A2A523F563B}" type="sibTrans" cxnId="{06324B9C-CB95-4984-93CE-E5383A8D03E1}">
      <dgm:prSet/>
      <dgm:spPr/>
      <dgm:t>
        <a:bodyPr/>
        <a:lstStyle/>
        <a:p>
          <a:endParaRPr lang="es-MX"/>
        </a:p>
      </dgm:t>
    </dgm:pt>
    <dgm:pt modelId="{D7A1970D-94DD-405B-9DE9-DA881097AE9A}">
      <dgm:prSet phldrT="[Texto]" custT="1"/>
      <dgm:spPr/>
      <dgm:t>
        <a:bodyPr/>
        <a:lstStyle/>
        <a:p>
          <a:r>
            <a:rPr lang="es-ES_tradnl" sz="1200" dirty="0" smtClean="0"/>
            <a:t>Normativa</a:t>
          </a:r>
          <a:endParaRPr lang="es-MX" sz="1200" dirty="0"/>
        </a:p>
      </dgm:t>
    </dgm:pt>
    <dgm:pt modelId="{F8FC4333-37ED-44EF-B124-295A07550647}" type="parTrans" cxnId="{ECAC8FB4-E7FB-4A48-BCC9-6CFD739FA20C}">
      <dgm:prSet/>
      <dgm:spPr/>
      <dgm:t>
        <a:bodyPr/>
        <a:lstStyle/>
        <a:p>
          <a:endParaRPr lang="es-MX"/>
        </a:p>
      </dgm:t>
    </dgm:pt>
    <dgm:pt modelId="{158BA7FB-1A72-41F8-81DF-88B33243B374}" type="sibTrans" cxnId="{ECAC8FB4-E7FB-4A48-BCC9-6CFD739FA20C}">
      <dgm:prSet/>
      <dgm:spPr/>
      <dgm:t>
        <a:bodyPr/>
        <a:lstStyle/>
        <a:p>
          <a:endParaRPr lang="es-MX" dirty="0"/>
        </a:p>
      </dgm:t>
    </dgm:pt>
    <dgm:pt modelId="{9FA0FA28-04EF-4674-BF8D-EB63D89AC6E8}">
      <dgm:prSet phldrT="[Texto]"/>
      <dgm:spPr/>
      <dgm:t>
        <a:bodyPr/>
        <a:lstStyle/>
        <a:p>
          <a:r>
            <a:rPr lang="es-ES_tradnl" dirty="0" smtClean="0"/>
            <a:t>Emisión y publicación en Periódico Oficial</a:t>
          </a:r>
          <a:endParaRPr lang="es-MX" dirty="0"/>
        </a:p>
      </dgm:t>
    </dgm:pt>
    <dgm:pt modelId="{AEC28413-BDF5-4310-B450-EFAD2AABC5C8}" type="parTrans" cxnId="{7AF56029-A0E9-4D21-BD9D-259F4324AC68}">
      <dgm:prSet/>
      <dgm:spPr/>
      <dgm:t>
        <a:bodyPr/>
        <a:lstStyle/>
        <a:p>
          <a:endParaRPr lang="es-MX"/>
        </a:p>
      </dgm:t>
    </dgm:pt>
    <dgm:pt modelId="{7770BFB3-618B-486D-9BED-E7BFEAF993B9}" type="sibTrans" cxnId="{7AF56029-A0E9-4D21-BD9D-259F4324AC68}">
      <dgm:prSet/>
      <dgm:spPr/>
      <dgm:t>
        <a:bodyPr/>
        <a:lstStyle/>
        <a:p>
          <a:endParaRPr lang="es-MX"/>
        </a:p>
      </dgm:t>
    </dgm:pt>
    <dgm:pt modelId="{21AD0FA0-262B-4B88-8504-CD88EE38D3D0}">
      <dgm:prSet phldrT="[Texto]" custT="1"/>
      <dgm:spPr/>
      <dgm:t>
        <a:bodyPr/>
        <a:lstStyle/>
        <a:p>
          <a:r>
            <a:rPr lang="es-ES_tradnl" sz="1050" dirty="0" smtClean="0"/>
            <a:t>Implementación</a:t>
          </a:r>
          <a:endParaRPr lang="es-MX" sz="1050" dirty="0"/>
        </a:p>
      </dgm:t>
    </dgm:pt>
    <dgm:pt modelId="{36A2621E-32D0-4608-8377-4A071FE79095}" type="parTrans" cxnId="{C66F1578-6682-4D15-BA7E-5E43897E2A62}">
      <dgm:prSet/>
      <dgm:spPr/>
      <dgm:t>
        <a:bodyPr/>
        <a:lstStyle/>
        <a:p>
          <a:endParaRPr lang="es-MX"/>
        </a:p>
      </dgm:t>
    </dgm:pt>
    <dgm:pt modelId="{7C86B0A5-B84E-4736-A204-3EB436C9C7BE}" type="sibTrans" cxnId="{C66F1578-6682-4D15-BA7E-5E43897E2A62}">
      <dgm:prSet/>
      <dgm:spPr/>
      <dgm:t>
        <a:bodyPr/>
        <a:lstStyle/>
        <a:p>
          <a:endParaRPr lang="es-MX" dirty="0"/>
        </a:p>
      </dgm:t>
    </dgm:pt>
    <dgm:pt modelId="{21A9C28E-29A7-4DF9-8E91-47ED796740E1}">
      <dgm:prSet phldrT="[Texto]"/>
      <dgm:spPr/>
      <dgm:t>
        <a:bodyPr/>
        <a:lstStyle/>
        <a:p>
          <a:pPr algn="just"/>
          <a:r>
            <a:rPr lang="es-ES_tradnl" dirty="0" smtClean="0"/>
            <a:t>Implementación y difusión de las disposiciones normativas</a:t>
          </a:r>
          <a:endParaRPr lang="es-MX" dirty="0"/>
        </a:p>
      </dgm:t>
    </dgm:pt>
    <dgm:pt modelId="{79782A7A-2FFA-416C-9077-75B868947D83}" type="parTrans" cxnId="{2559D03B-551F-4F90-8B0D-446FE7B099DF}">
      <dgm:prSet/>
      <dgm:spPr/>
      <dgm:t>
        <a:bodyPr/>
        <a:lstStyle/>
        <a:p>
          <a:endParaRPr lang="es-MX"/>
        </a:p>
      </dgm:t>
    </dgm:pt>
    <dgm:pt modelId="{17D9ECBB-31CF-4DFC-8CB7-AE9CCC21EB4A}" type="sibTrans" cxnId="{2559D03B-551F-4F90-8B0D-446FE7B099DF}">
      <dgm:prSet/>
      <dgm:spPr/>
      <dgm:t>
        <a:bodyPr/>
        <a:lstStyle/>
        <a:p>
          <a:endParaRPr lang="es-MX"/>
        </a:p>
      </dgm:t>
    </dgm:pt>
    <dgm:pt modelId="{951D16F6-99FE-4AD5-BD70-7F2A985445D7}">
      <dgm:prSet phldrT="[Texto]" custT="1"/>
      <dgm:spPr/>
      <dgm:t>
        <a:bodyPr/>
        <a:lstStyle/>
        <a:p>
          <a:r>
            <a:rPr lang="es-ES_tradnl" sz="1200" dirty="0" smtClean="0"/>
            <a:t>Programa</a:t>
          </a:r>
          <a:endParaRPr lang="es-MX" sz="1200" dirty="0"/>
        </a:p>
      </dgm:t>
    </dgm:pt>
    <dgm:pt modelId="{E6173F29-487A-4E77-8CE6-267A2CDA5EB2}" type="parTrans" cxnId="{AB1945C2-6186-4F1C-88E9-152E1F69EF97}">
      <dgm:prSet/>
      <dgm:spPr/>
      <dgm:t>
        <a:bodyPr/>
        <a:lstStyle/>
        <a:p>
          <a:endParaRPr lang="es-MX"/>
        </a:p>
      </dgm:t>
    </dgm:pt>
    <dgm:pt modelId="{B2EC167A-F270-4EDC-91D0-7459E2F58E61}" type="sibTrans" cxnId="{AB1945C2-6186-4F1C-88E9-152E1F69EF97}">
      <dgm:prSet/>
      <dgm:spPr/>
      <dgm:t>
        <a:bodyPr/>
        <a:lstStyle/>
        <a:p>
          <a:endParaRPr lang="es-MX" dirty="0"/>
        </a:p>
      </dgm:t>
    </dgm:pt>
    <dgm:pt modelId="{6B241AB5-475F-4623-B471-E88DA53FA206}">
      <dgm:prSet phldrT="[Texto]"/>
      <dgm:spPr/>
      <dgm:t>
        <a:bodyPr/>
        <a:lstStyle/>
        <a:p>
          <a:pPr algn="just"/>
          <a:r>
            <a:rPr lang="es-ES_tradnl" dirty="0" smtClean="0"/>
            <a:t>Programa de trabajo para el cumplimiento total en DyE</a:t>
          </a:r>
          <a:endParaRPr lang="es-MX" dirty="0"/>
        </a:p>
      </dgm:t>
    </dgm:pt>
    <dgm:pt modelId="{B2E21514-66C9-4A8D-A9D8-387185822264}" type="parTrans" cxnId="{1CEAA090-8F3E-432A-8995-F8838FADA103}">
      <dgm:prSet/>
      <dgm:spPr/>
      <dgm:t>
        <a:bodyPr/>
        <a:lstStyle/>
        <a:p>
          <a:endParaRPr lang="es-MX"/>
        </a:p>
      </dgm:t>
    </dgm:pt>
    <dgm:pt modelId="{4CE4EAF6-71B0-48EF-999F-8A6C494290C5}" type="sibTrans" cxnId="{1CEAA090-8F3E-432A-8995-F8838FADA103}">
      <dgm:prSet/>
      <dgm:spPr/>
      <dgm:t>
        <a:bodyPr/>
        <a:lstStyle/>
        <a:p>
          <a:endParaRPr lang="es-MX"/>
        </a:p>
      </dgm:t>
    </dgm:pt>
    <dgm:pt modelId="{A0587219-DD52-4F36-A78D-79C7CDDD16C8}">
      <dgm:prSet phldrT="[Texto]" custT="1"/>
      <dgm:spPr/>
      <dgm:t>
        <a:bodyPr/>
        <a:lstStyle/>
        <a:p>
          <a:r>
            <a:rPr lang="es-ES_tradnl" sz="1050" dirty="0" smtClean="0"/>
            <a:t>Implementación SECI</a:t>
          </a:r>
          <a:endParaRPr lang="es-MX" sz="1050" dirty="0"/>
        </a:p>
      </dgm:t>
    </dgm:pt>
    <dgm:pt modelId="{C083B0AF-084F-4CF0-9C0F-FDF26919104B}" type="parTrans" cxnId="{692D7687-7EE2-48A4-83A4-68A374565724}">
      <dgm:prSet/>
      <dgm:spPr/>
      <dgm:t>
        <a:bodyPr/>
        <a:lstStyle/>
        <a:p>
          <a:endParaRPr lang="es-MX"/>
        </a:p>
      </dgm:t>
    </dgm:pt>
    <dgm:pt modelId="{D5B2B79E-6762-4451-BBBA-5150267BB105}" type="sibTrans" cxnId="{692D7687-7EE2-48A4-83A4-68A374565724}">
      <dgm:prSet/>
      <dgm:spPr/>
      <dgm:t>
        <a:bodyPr/>
        <a:lstStyle/>
        <a:p>
          <a:endParaRPr lang="es-MX" dirty="0"/>
        </a:p>
      </dgm:t>
    </dgm:pt>
    <dgm:pt modelId="{CE6623B3-9773-4E6F-A719-DB4B22452145}">
      <dgm:prSet phldrT="[Texto]"/>
      <dgm:spPr/>
      <dgm:t>
        <a:bodyPr/>
        <a:lstStyle/>
        <a:p>
          <a:r>
            <a:rPr lang="es-ES_tradnl" dirty="0" smtClean="0"/>
            <a:t>Adopción del Sistema de Control Interno (SECI)</a:t>
          </a:r>
          <a:endParaRPr lang="es-MX" dirty="0"/>
        </a:p>
      </dgm:t>
    </dgm:pt>
    <dgm:pt modelId="{A7152B83-7963-4938-8B71-BE2520CFB605}" type="parTrans" cxnId="{A4D6D2E0-847F-49AF-8D92-614E20830553}">
      <dgm:prSet/>
      <dgm:spPr/>
      <dgm:t>
        <a:bodyPr/>
        <a:lstStyle/>
        <a:p>
          <a:endParaRPr lang="es-MX"/>
        </a:p>
      </dgm:t>
    </dgm:pt>
    <dgm:pt modelId="{8FF12EBE-F56E-4BCF-A645-32609BBC1F38}" type="sibTrans" cxnId="{A4D6D2E0-847F-49AF-8D92-614E20830553}">
      <dgm:prSet/>
      <dgm:spPr/>
      <dgm:t>
        <a:bodyPr/>
        <a:lstStyle/>
        <a:p>
          <a:endParaRPr lang="es-MX"/>
        </a:p>
      </dgm:t>
    </dgm:pt>
    <dgm:pt modelId="{83757FF7-F81A-4CF7-96FA-A64A8305E627}">
      <dgm:prSet phldrT="[Texto]"/>
      <dgm:spPr/>
      <dgm:t>
        <a:bodyPr/>
        <a:lstStyle/>
        <a:p>
          <a:r>
            <a:rPr lang="es-ES_tradnl" dirty="0" smtClean="0"/>
            <a:t>Programa SECI</a:t>
          </a:r>
          <a:endParaRPr lang="es-MX" dirty="0"/>
        </a:p>
      </dgm:t>
    </dgm:pt>
    <dgm:pt modelId="{F02D267F-E6BC-4DC0-8F97-B1035674DDA4}" type="parTrans" cxnId="{65B22559-5016-4148-8B32-B733F1FCB2CB}">
      <dgm:prSet/>
      <dgm:spPr/>
      <dgm:t>
        <a:bodyPr/>
        <a:lstStyle/>
        <a:p>
          <a:endParaRPr lang="es-MX"/>
        </a:p>
      </dgm:t>
    </dgm:pt>
    <dgm:pt modelId="{22D1DF1C-F6CD-4DE0-84D5-9F328B9A8300}" type="sibTrans" cxnId="{65B22559-5016-4148-8B32-B733F1FCB2CB}">
      <dgm:prSet/>
      <dgm:spPr/>
      <dgm:t>
        <a:bodyPr/>
        <a:lstStyle/>
        <a:p>
          <a:endParaRPr lang="es-MX"/>
        </a:p>
      </dgm:t>
    </dgm:pt>
    <dgm:pt modelId="{9D4936C7-81FC-4569-8695-E0529946E1E4}">
      <dgm:prSet phldrT="[Texto]"/>
      <dgm:spPr/>
      <dgm:t>
        <a:bodyPr/>
        <a:lstStyle/>
        <a:p>
          <a:pPr algn="just"/>
          <a:r>
            <a:rPr lang="es-ES_tradnl" dirty="0" smtClean="0"/>
            <a:t>Para cumplimiento total en DyE</a:t>
          </a:r>
          <a:endParaRPr lang="es-MX" dirty="0"/>
        </a:p>
      </dgm:t>
    </dgm:pt>
    <dgm:pt modelId="{9C649D88-5DEA-470B-B6DF-0955E5F83E73}" type="parTrans" cxnId="{F0D7F1C6-389D-4FF2-BA02-FCB01EADD093}">
      <dgm:prSet/>
      <dgm:spPr/>
      <dgm:t>
        <a:bodyPr/>
        <a:lstStyle/>
        <a:p>
          <a:endParaRPr lang="es-MX"/>
        </a:p>
      </dgm:t>
    </dgm:pt>
    <dgm:pt modelId="{BF310BA2-818F-45FC-933F-80124B4C715A}" type="sibTrans" cxnId="{F0D7F1C6-389D-4FF2-BA02-FCB01EADD093}">
      <dgm:prSet/>
      <dgm:spPr/>
      <dgm:t>
        <a:bodyPr/>
        <a:lstStyle/>
        <a:p>
          <a:endParaRPr lang="es-MX"/>
        </a:p>
      </dgm:t>
    </dgm:pt>
    <dgm:pt modelId="{230AF625-D3F2-4A8A-8CC4-4F29CF81D39A}" type="pres">
      <dgm:prSet presAssocID="{94E6D1FF-492A-41C1-A747-42E1562CD6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C7504EB-0FA5-4A76-903B-4A57397FE2C7}" type="pres">
      <dgm:prSet presAssocID="{94E6D1FF-492A-41C1-A747-42E1562CD660}" presName="tSp" presStyleCnt="0"/>
      <dgm:spPr/>
    </dgm:pt>
    <dgm:pt modelId="{A7B9847D-486B-482C-806F-3E78023FBD26}" type="pres">
      <dgm:prSet presAssocID="{94E6D1FF-492A-41C1-A747-42E1562CD660}" presName="bSp" presStyleCnt="0"/>
      <dgm:spPr/>
    </dgm:pt>
    <dgm:pt modelId="{75259579-FD57-4765-8F9A-A008852A2EBD}" type="pres">
      <dgm:prSet presAssocID="{94E6D1FF-492A-41C1-A747-42E1562CD660}" presName="process" presStyleCnt="0"/>
      <dgm:spPr/>
    </dgm:pt>
    <dgm:pt modelId="{6A3E1769-D9C0-40EA-A5C8-33F9C4ACF357}" type="pres">
      <dgm:prSet presAssocID="{8D9D6912-6510-473A-8B83-0B31F808722D}" presName="composite1" presStyleCnt="0"/>
      <dgm:spPr/>
    </dgm:pt>
    <dgm:pt modelId="{CFEC9A57-4541-4E7D-9D81-69178ED82B60}" type="pres">
      <dgm:prSet presAssocID="{8D9D6912-6510-473A-8B83-0B31F808722D}" presName="dummyNode1" presStyleLbl="node1" presStyleIdx="0" presStyleCnt="6"/>
      <dgm:spPr/>
    </dgm:pt>
    <dgm:pt modelId="{0459EB57-859B-4148-9409-5F76EF994AEE}" type="pres">
      <dgm:prSet presAssocID="{8D9D6912-6510-473A-8B83-0B31F808722D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80904D-EF05-4A52-9A14-879CEAB76598}" type="pres">
      <dgm:prSet presAssocID="{8D9D6912-6510-473A-8B83-0B31F808722D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A5AE2B-0BEA-440B-80FE-E442FFAB3AF1}" type="pres">
      <dgm:prSet presAssocID="{8D9D6912-6510-473A-8B83-0B31F808722D}" presName="parentNode1" presStyleLbl="node1" presStyleIdx="0" presStyleCnt="6" custLinFactNeighborX="11486" custLinFactNeighborY="6437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2147B2-49F4-4D60-9097-49B94468655D}" type="pres">
      <dgm:prSet presAssocID="{8D9D6912-6510-473A-8B83-0B31F808722D}" presName="connSite1" presStyleCnt="0"/>
      <dgm:spPr/>
    </dgm:pt>
    <dgm:pt modelId="{81A57B5B-9D6C-4DC8-AA1D-28F52AD6DE08}" type="pres">
      <dgm:prSet presAssocID="{559EC10C-F2B7-4EB3-8F08-BBD295384A93}" presName="Name9" presStyleLbl="sibTrans2D1" presStyleIdx="0" presStyleCnt="5"/>
      <dgm:spPr/>
      <dgm:t>
        <a:bodyPr/>
        <a:lstStyle/>
        <a:p>
          <a:endParaRPr lang="es-MX"/>
        </a:p>
      </dgm:t>
    </dgm:pt>
    <dgm:pt modelId="{23672B81-6055-49D6-A4C5-8EBB87D7E821}" type="pres">
      <dgm:prSet presAssocID="{D7A1970D-94DD-405B-9DE9-DA881097AE9A}" presName="composite2" presStyleCnt="0"/>
      <dgm:spPr/>
    </dgm:pt>
    <dgm:pt modelId="{FE4976A2-31E7-4044-A0BA-4D509643DBB9}" type="pres">
      <dgm:prSet presAssocID="{D7A1970D-94DD-405B-9DE9-DA881097AE9A}" presName="dummyNode2" presStyleLbl="node1" presStyleIdx="0" presStyleCnt="6"/>
      <dgm:spPr/>
    </dgm:pt>
    <dgm:pt modelId="{70E237A2-8A18-45E8-BD2D-B9F5711176E8}" type="pres">
      <dgm:prSet presAssocID="{D7A1970D-94DD-405B-9DE9-DA881097AE9A}" presName="childNode2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8B2FDA-36FE-4639-A5C7-0EF41D42F00C}" type="pres">
      <dgm:prSet presAssocID="{D7A1970D-94DD-405B-9DE9-DA881097AE9A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250277-206E-4E9A-AA35-1C1A85F92E68}" type="pres">
      <dgm:prSet presAssocID="{D7A1970D-94DD-405B-9DE9-DA881097AE9A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3BE1EB-BB36-434B-B624-81A9A02FF477}" type="pres">
      <dgm:prSet presAssocID="{D7A1970D-94DD-405B-9DE9-DA881097AE9A}" presName="connSite2" presStyleCnt="0"/>
      <dgm:spPr/>
    </dgm:pt>
    <dgm:pt modelId="{3EFCDB3F-84A1-4ED3-825F-70AB963EA0A5}" type="pres">
      <dgm:prSet presAssocID="{158BA7FB-1A72-41F8-81DF-88B33243B374}" presName="Name18" presStyleLbl="sibTrans2D1" presStyleIdx="1" presStyleCnt="5"/>
      <dgm:spPr/>
      <dgm:t>
        <a:bodyPr/>
        <a:lstStyle/>
        <a:p>
          <a:endParaRPr lang="es-MX"/>
        </a:p>
      </dgm:t>
    </dgm:pt>
    <dgm:pt modelId="{0B13EEA1-89C3-4A6D-A2F5-B154304B6AC1}" type="pres">
      <dgm:prSet presAssocID="{21AD0FA0-262B-4B88-8504-CD88EE38D3D0}" presName="composite1" presStyleCnt="0"/>
      <dgm:spPr/>
    </dgm:pt>
    <dgm:pt modelId="{CE8F57D4-9AAD-4986-A3DA-BFF9AA28FDFA}" type="pres">
      <dgm:prSet presAssocID="{21AD0FA0-262B-4B88-8504-CD88EE38D3D0}" presName="dummyNode1" presStyleLbl="node1" presStyleIdx="1" presStyleCnt="6"/>
      <dgm:spPr/>
    </dgm:pt>
    <dgm:pt modelId="{91962654-CF7E-4186-8E7E-330F2B83AEF6}" type="pres">
      <dgm:prSet presAssocID="{21AD0FA0-262B-4B88-8504-CD88EE38D3D0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833A21-FEE5-4620-9D8B-A4785C8604F1}" type="pres">
      <dgm:prSet presAssocID="{21AD0FA0-262B-4B88-8504-CD88EE38D3D0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FE3B86-FF33-4F9F-B933-BA2702F5F71D}" type="pres">
      <dgm:prSet presAssocID="{21AD0FA0-262B-4B88-8504-CD88EE38D3D0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1FAFE3-A68A-466D-ACAD-2C563BE1FF08}" type="pres">
      <dgm:prSet presAssocID="{21AD0FA0-262B-4B88-8504-CD88EE38D3D0}" presName="connSite1" presStyleCnt="0"/>
      <dgm:spPr/>
    </dgm:pt>
    <dgm:pt modelId="{8F5E67A9-8D81-4C1C-87CB-D41174CE3995}" type="pres">
      <dgm:prSet presAssocID="{7C86B0A5-B84E-4736-A204-3EB436C9C7BE}" presName="Name9" presStyleLbl="sibTrans2D1" presStyleIdx="2" presStyleCnt="5"/>
      <dgm:spPr/>
      <dgm:t>
        <a:bodyPr/>
        <a:lstStyle/>
        <a:p>
          <a:endParaRPr lang="es-MX"/>
        </a:p>
      </dgm:t>
    </dgm:pt>
    <dgm:pt modelId="{47934417-80A1-43C7-84CD-84266A34BD62}" type="pres">
      <dgm:prSet presAssocID="{951D16F6-99FE-4AD5-BD70-7F2A985445D7}" presName="composite2" presStyleCnt="0"/>
      <dgm:spPr/>
    </dgm:pt>
    <dgm:pt modelId="{954E6749-122C-4E53-82AE-D320E12C6AAC}" type="pres">
      <dgm:prSet presAssocID="{951D16F6-99FE-4AD5-BD70-7F2A985445D7}" presName="dummyNode2" presStyleLbl="node1" presStyleIdx="2" presStyleCnt="6"/>
      <dgm:spPr/>
    </dgm:pt>
    <dgm:pt modelId="{8E72356A-0E81-4248-B981-91B69ACF7B8C}" type="pres">
      <dgm:prSet presAssocID="{951D16F6-99FE-4AD5-BD70-7F2A985445D7}" presName="childNode2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C840C6-5F7A-478F-93C9-5D7DAC6170A4}" type="pres">
      <dgm:prSet presAssocID="{951D16F6-99FE-4AD5-BD70-7F2A985445D7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F26737-D9A8-4D0B-AA47-8B3AD6C70455}" type="pres">
      <dgm:prSet presAssocID="{951D16F6-99FE-4AD5-BD70-7F2A985445D7}" presName="parentNode2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D81B01-1815-49A0-BD79-6986C5026C68}" type="pres">
      <dgm:prSet presAssocID="{951D16F6-99FE-4AD5-BD70-7F2A985445D7}" presName="connSite2" presStyleCnt="0"/>
      <dgm:spPr/>
    </dgm:pt>
    <dgm:pt modelId="{E9C0EDFF-EF9A-4C54-A152-06D090C275BA}" type="pres">
      <dgm:prSet presAssocID="{B2EC167A-F270-4EDC-91D0-7459E2F58E61}" presName="Name18" presStyleLbl="sibTrans2D1" presStyleIdx="3" presStyleCnt="5"/>
      <dgm:spPr/>
      <dgm:t>
        <a:bodyPr/>
        <a:lstStyle/>
        <a:p>
          <a:endParaRPr lang="es-MX"/>
        </a:p>
      </dgm:t>
    </dgm:pt>
    <dgm:pt modelId="{CFEA3F7C-C5A2-4E97-BAFE-A98C33241923}" type="pres">
      <dgm:prSet presAssocID="{A0587219-DD52-4F36-A78D-79C7CDDD16C8}" presName="composite1" presStyleCnt="0"/>
      <dgm:spPr/>
    </dgm:pt>
    <dgm:pt modelId="{40156E3F-FA19-47B3-B10D-9F8089B0CA76}" type="pres">
      <dgm:prSet presAssocID="{A0587219-DD52-4F36-A78D-79C7CDDD16C8}" presName="dummyNode1" presStyleLbl="node1" presStyleIdx="3" presStyleCnt="6"/>
      <dgm:spPr/>
    </dgm:pt>
    <dgm:pt modelId="{A62371CB-FAC8-4656-9FF0-29BB0DDC71C7}" type="pres">
      <dgm:prSet presAssocID="{A0587219-DD52-4F36-A78D-79C7CDDD16C8}" presName="childNode1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4B9864-A866-482E-AB0A-2FE023637241}" type="pres">
      <dgm:prSet presAssocID="{A0587219-DD52-4F36-A78D-79C7CDDD16C8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94E686-0AE6-478E-B70C-C701CA9CAF36}" type="pres">
      <dgm:prSet presAssocID="{A0587219-DD52-4F36-A78D-79C7CDDD16C8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B4FA09-5D68-42A2-8F10-04CEE44A3835}" type="pres">
      <dgm:prSet presAssocID="{A0587219-DD52-4F36-A78D-79C7CDDD16C8}" presName="connSite1" presStyleCnt="0"/>
      <dgm:spPr/>
    </dgm:pt>
    <dgm:pt modelId="{C35F30D4-5BF1-4061-9B03-9F030DBAD8A1}" type="pres">
      <dgm:prSet presAssocID="{D5B2B79E-6762-4451-BBBA-5150267BB105}" presName="Name9" presStyleLbl="sibTrans2D1" presStyleIdx="4" presStyleCnt="5"/>
      <dgm:spPr/>
      <dgm:t>
        <a:bodyPr/>
        <a:lstStyle/>
        <a:p>
          <a:endParaRPr lang="es-MX"/>
        </a:p>
      </dgm:t>
    </dgm:pt>
    <dgm:pt modelId="{2E73A054-34C0-4BBD-9ABE-A85DC3423845}" type="pres">
      <dgm:prSet presAssocID="{83757FF7-F81A-4CF7-96FA-A64A8305E627}" presName="composite2" presStyleCnt="0"/>
      <dgm:spPr/>
    </dgm:pt>
    <dgm:pt modelId="{A70E1A34-6534-4714-BB3A-0393C5186C5A}" type="pres">
      <dgm:prSet presAssocID="{83757FF7-F81A-4CF7-96FA-A64A8305E627}" presName="dummyNode2" presStyleLbl="node1" presStyleIdx="4" presStyleCnt="6"/>
      <dgm:spPr/>
    </dgm:pt>
    <dgm:pt modelId="{927AD219-D170-4FB9-AA77-61868A8E9383}" type="pres">
      <dgm:prSet presAssocID="{83757FF7-F81A-4CF7-96FA-A64A8305E627}" presName="childNode2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24FD07-63CE-44E7-9456-71C95143DC47}" type="pres">
      <dgm:prSet presAssocID="{83757FF7-F81A-4CF7-96FA-A64A8305E627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51A88B-D794-49EB-B0DB-C49D02FAAECF}" type="pres">
      <dgm:prSet presAssocID="{83757FF7-F81A-4CF7-96FA-A64A8305E627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51999F-4209-4C8E-81AC-34097DD515AC}" type="pres">
      <dgm:prSet presAssocID="{83757FF7-F81A-4CF7-96FA-A64A8305E627}" presName="connSite2" presStyleCnt="0"/>
      <dgm:spPr/>
    </dgm:pt>
  </dgm:ptLst>
  <dgm:cxnLst>
    <dgm:cxn modelId="{0CA415EB-FB59-42EB-90AF-7851FAA51AC9}" type="presOf" srcId="{D5B2B79E-6762-4451-BBBA-5150267BB105}" destId="{C35F30D4-5BF1-4061-9B03-9F030DBAD8A1}" srcOrd="0" destOrd="0" presId="urn:microsoft.com/office/officeart/2005/8/layout/hProcess4"/>
    <dgm:cxn modelId="{67085FAB-AB72-4039-8426-E1FB62CA605E}" type="presOf" srcId="{6B241AB5-475F-4623-B471-E88DA53FA206}" destId="{A8C840C6-5F7A-478F-93C9-5D7DAC6170A4}" srcOrd="1" destOrd="0" presId="urn:microsoft.com/office/officeart/2005/8/layout/hProcess4"/>
    <dgm:cxn modelId="{DD7491D6-5690-45FD-8F02-F61CE724C485}" type="presOf" srcId="{6B241AB5-475F-4623-B471-E88DA53FA206}" destId="{8E72356A-0E81-4248-B981-91B69ACF7B8C}" srcOrd="0" destOrd="0" presId="urn:microsoft.com/office/officeart/2005/8/layout/hProcess4"/>
    <dgm:cxn modelId="{023659EA-4188-41C8-8592-BC2B975EFA25}" type="presOf" srcId="{21AD0FA0-262B-4B88-8504-CD88EE38D3D0}" destId="{32FE3B86-FF33-4F9F-B933-BA2702F5F71D}" srcOrd="0" destOrd="0" presId="urn:microsoft.com/office/officeart/2005/8/layout/hProcess4"/>
    <dgm:cxn modelId="{5E46C518-B35F-4DA8-9181-5C4F08AE3B27}" type="presOf" srcId="{83757FF7-F81A-4CF7-96FA-A64A8305E627}" destId="{5851A88B-D794-49EB-B0DB-C49D02FAAECF}" srcOrd="0" destOrd="0" presId="urn:microsoft.com/office/officeart/2005/8/layout/hProcess4"/>
    <dgm:cxn modelId="{081A037A-0BE3-4673-A7CE-013A9F2846A5}" type="presOf" srcId="{9FA0FA28-04EF-4674-BF8D-EB63D89AC6E8}" destId="{508B2FDA-36FE-4639-A5C7-0EF41D42F00C}" srcOrd="1" destOrd="0" presId="urn:microsoft.com/office/officeart/2005/8/layout/hProcess4"/>
    <dgm:cxn modelId="{D106C575-96BD-4AB6-B7A6-475F12C273FB}" type="presOf" srcId="{9D4936C7-81FC-4569-8695-E0529946E1E4}" destId="{927AD219-D170-4FB9-AA77-61868A8E9383}" srcOrd="0" destOrd="0" presId="urn:microsoft.com/office/officeart/2005/8/layout/hProcess4"/>
    <dgm:cxn modelId="{7AF56029-A0E9-4D21-BD9D-259F4324AC68}" srcId="{D7A1970D-94DD-405B-9DE9-DA881097AE9A}" destId="{9FA0FA28-04EF-4674-BF8D-EB63D89AC6E8}" srcOrd="0" destOrd="0" parTransId="{AEC28413-BDF5-4310-B450-EFAD2AABC5C8}" sibTransId="{7770BFB3-618B-486D-9BED-E7BFEAF993B9}"/>
    <dgm:cxn modelId="{5E6AD611-3538-4555-8447-661C1CB2ADA4}" srcId="{94E6D1FF-492A-41C1-A747-42E1562CD660}" destId="{8D9D6912-6510-473A-8B83-0B31F808722D}" srcOrd="0" destOrd="0" parTransId="{8A9EFC57-E275-437F-948E-8D915D52C935}" sibTransId="{559EC10C-F2B7-4EB3-8F08-BBD295384A93}"/>
    <dgm:cxn modelId="{ADF16F36-7771-4BE9-9328-5D415C125562}" type="presOf" srcId="{11675CE8-F8DE-42B3-BCF1-ABCBA6FB182C}" destId="{0459EB57-859B-4148-9409-5F76EF994AEE}" srcOrd="0" destOrd="0" presId="urn:microsoft.com/office/officeart/2005/8/layout/hProcess4"/>
    <dgm:cxn modelId="{AB1945C2-6186-4F1C-88E9-152E1F69EF97}" srcId="{94E6D1FF-492A-41C1-A747-42E1562CD660}" destId="{951D16F6-99FE-4AD5-BD70-7F2A985445D7}" srcOrd="3" destOrd="0" parTransId="{E6173F29-487A-4E77-8CE6-267A2CDA5EB2}" sibTransId="{B2EC167A-F270-4EDC-91D0-7459E2F58E61}"/>
    <dgm:cxn modelId="{5B7CFE69-41EF-4967-B352-BCF76224F97F}" type="presOf" srcId="{CE6623B3-9773-4E6F-A719-DB4B22452145}" destId="{CD4B9864-A866-482E-AB0A-2FE023637241}" srcOrd="1" destOrd="0" presId="urn:microsoft.com/office/officeart/2005/8/layout/hProcess4"/>
    <dgm:cxn modelId="{5818C580-6BA6-48FD-A6FD-76A7580B88B5}" type="presOf" srcId="{9D4936C7-81FC-4569-8695-E0529946E1E4}" destId="{8924FD07-63CE-44E7-9456-71C95143DC47}" srcOrd="1" destOrd="0" presId="urn:microsoft.com/office/officeart/2005/8/layout/hProcess4"/>
    <dgm:cxn modelId="{1CEAA090-8F3E-432A-8995-F8838FADA103}" srcId="{951D16F6-99FE-4AD5-BD70-7F2A985445D7}" destId="{6B241AB5-475F-4623-B471-E88DA53FA206}" srcOrd="0" destOrd="0" parTransId="{B2E21514-66C9-4A8D-A9D8-387185822264}" sibTransId="{4CE4EAF6-71B0-48EF-999F-8A6C494290C5}"/>
    <dgm:cxn modelId="{65B22559-5016-4148-8B32-B733F1FCB2CB}" srcId="{94E6D1FF-492A-41C1-A747-42E1562CD660}" destId="{83757FF7-F81A-4CF7-96FA-A64A8305E627}" srcOrd="5" destOrd="0" parTransId="{F02D267F-E6BC-4DC0-8F97-B1035674DDA4}" sibTransId="{22D1DF1C-F6CD-4DE0-84D5-9F328B9A8300}"/>
    <dgm:cxn modelId="{66096105-CE12-4A47-82CB-52C1571A8990}" type="presOf" srcId="{21A9C28E-29A7-4DF9-8E91-47ED796740E1}" destId="{2C833A21-FEE5-4620-9D8B-A4785C8604F1}" srcOrd="1" destOrd="0" presId="urn:microsoft.com/office/officeart/2005/8/layout/hProcess4"/>
    <dgm:cxn modelId="{ECAC8FB4-E7FB-4A48-BCC9-6CFD739FA20C}" srcId="{94E6D1FF-492A-41C1-A747-42E1562CD660}" destId="{D7A1970D-94DD-405B-9DE9-DA881097AE9A}" srcOrd="1" destOrd="0" parTransId="{F8FC4333-37ED-44EF-B124-295A07550647}" sibTransId="{158BA7FB-1A72-41F8-81DF-88B33243B374}"/>
    <dgm:cxn modelId="{E79AEAC1-BFF3-44ED-9AF6-46D0BBCAF591}" type="presOf" srcId="{B2EC167A-F270-4EDC-91D0-7459E2F58E61}" destId="{E9C0EDFF-EF9A-4C54-A152-06D090C275BA}" srcOrd="0" destOrd="0" presId="urn:microsoft.com/office/officeart/2005/8/layout/hProcess4"/>
    <dgm:cxn modelId="{EB08EDD0-02EB-4E86-8CFA-865B91D96C88}" type="presOf" srcId="{9FA0FA28-04EF-4674-BF8D-EB63D89AC6E8}" destId="{70E237A2-8A18-45E8-BD2D-B9F5711176E8}" srcOrd="0" destOrd="0" presId="urn:microsoft.com/office/officeart/2005/8/layout/hProcess4"/>
    <dgm:cxn modelId="{64B22CAD-EEE3-4392-9189-8D258CE09678}" type="presOf" srcId="{21A9C28E-29A7-4DF9-8E91-47ED796740E1}" destId="{91962654-CF7E-4186-8E7E-330F2B83AEF6}" srcOrd="0" destOrd="0" presId="urn:microsoft.com/office/officeart/2005/8/layout/hProcess4"/>
    <dgm:cxn modelId="{985E4738-47D0-49E7-B246-287BAAC688FB}" type="presOf" srcId="{A0587219-DD52-4F36-A78D-79C7CDDD16C8}" destId="{FC94E686-0AE6-478E-B70C-C701CA9CAF36}" srcOrd="0" destOrd="0" presId="urn:microsoft.com/office/officeart/2005/8/layout/hProcess4"/>
    <dgm:cxn modelId="{692D7687-7EE2-48A4-83A4-68A374565724}" srcId="{94E6D1FF-492A-41C1-A747-42E1562CD660}" destId="{A0587219-DD52-4F36-A78D-79C7CDDD16C8}" srcOrd="4" destOrd="0" parTransId="{C083B0AF-084F-4CF0-9C0F-FDF26919104B}" sibTransId="{D5B2B79E-6762-4451-BBBA-5150267BB105}"/>
    <dgm:cxn modelId="{F0D7F1C6-389D-4FF2-BA02-FCB01EADD093}" srcId="{83757FF7-F81A-4CF7-96FA-A64A8305E627}" destId="{9D4936C7-81FC-4569-8695-E0529946E1E4}" srcOrd="0" destOrd="0" parTransId="{9C649D88-5DEA-470B-B6DF-0955E5F83E73}" sibTransId="{BF310BA2-818F-45FC-933F-80124B4C715A}"/>
    <dgm:cxn modelId="{06324B9C-CB95-4984-93CE-E5383A8D03E1}" srcId="{8D9D6912-6510-473A-8B83-0B31F808722D}" destId="{11675CE8-F8DE-42B3-BCF1-ABCBA6FB182C}" srcOrd="0" destOrd="0" parTransId="{029F2772-95DC-465E-8082-88FA6BDBC8C8}" sibTransId="{6E4B8E9B-059A-4989-A149-5A2A523F563B}"/>
    <dgm:cxn modelId="{2559D03B-551F-4F90-8B0D-446FE7B099DF}" srcId="{21AD0FA0-262B-4B88-8504-CD88EE38D3D0}" destId="{21A9C28E-29A7-4DF9-8E91-47ED796740E1}" srcOrd="0" destOrd="0" parTransId="{79782A7A-2FFA-416C-9077-75B868947D83}" sibTransId="{17D9ECBB-31CF-4DFC-8CB7-AE9CCC21EB4A}"/>
    <dgm:cxn modelId="{9BCAE41E-731F-43EB-8468-C17334113840}" type="presOf" srcId="{7C86B0A5-B84E-4736-A204-3EB436C9C7BE}" destId="{8F5E67A9-8D81-4C1C-87CB-D41174CE3995}" srcOrd="0" destOrd="0" presId="urn:microsoft.com/office/officeart/2005/8/layout/hProcess4"/>
    <dgm:cxn modelId="{FC161EAD-0E0A-47C4-A12A-5A45432E4D90}" type="presOf" srcId="{8D9D6912-6510-473A-8B83-0B31F808722D}" destId="{1CA5AE2B-0BEA-440B-80FE-E442FFAB3AF1}" srcOrd="0" destOrd="0" presId="urn:microsoft.com/office/officeart/2005/8/layout/hProcess4"/>
    <dgm:cxn modelId="{CFCF1A55-0B9A-4833-810B-E330E1C64919}" type="presOf" srcId="{CE6623B3-9773-4E6F-A719-DB4B22452145}" destId="{A62371CB-FAC8-4656-9FF0-29BB0DDC71C7}" srcOrd="0" destOrd="0" presId="urn:microsoft.com/office/officeart/2005/8/layout/hProcess4"/>
    <dgm:cxn modelId="{8CAA3765-262C-4BCA-A13D-51C1C9F3ECB6}" type="presOf" srcId="{94E6D1FF-492A-41C1-A747-42E1562CD660}" destId="{230AF625-D3F2-4A8A-8CC4-4F29CF81D39A}" srcOrd="0" destOrd="0" presId="urn:microsoft.com/office/officeart/2005/8/layout/hProcess4"/>
    <dgm:cxn modelId="{C66F1578-6682-4D15-BA7E-5E43897E2A62}" srcId="{94E6D1FF-492A-41C1-A747-42E1562CD660}" destId="{21AD0FA0-262B-4B88-8504-CD88EE38D3D0}" srcOrd="2" destOrd="0" parTransId="{36A2621E-32D0-4608-8377-4A071FE79095}" sibTransId="{7C86B0A5-B84E-4736-A204-3EB436C9C7BE}"/>
    <dgm:cxn modelId="{72E8786E-522A-43D7-A848-2CFBFD66CFA4}" type="presOf" srcId="{951D16F6-99FE-4AD5-BD70-7F2A985445D7}" destId="{91F26737-D9A8-4D0B-AA47-8B3AD6C70455}" srcOrd="0" destOrd="0" presId="urn:microsoft.com/office/officeart/2005/8/layout/hProcess4"/>
    <dgm:cxn modelId="{6AD9026B-D2F6-4661-80C9-B920FF2CFA2F}" type="presOf" srcId="{D7A1970D-94DD-405B-9DE9-DA881097AE9A}" destId="{2F250277-206E-4E9A-AA35-1C1A85F92E68}" srcOrd="0" destOrd="0" presId="urn:microsoft.com/office/officeart/2005/8/layout/hProcess4"/>
    <dgm:cxn modelId="{DFC4890F-DBA3-4407-94C2-FE5B0644F2D0}" type="presOf" srcId="{11675CE8-F8DE-42B3-BCF1-ABCBA6FB182C}" destId="{9180904D-EF05-4A52-9A14-879CEAB76598}" srcOrd="1" destOrd="0" presId="urn:microsoft.com/office/officeart/2005/8/layout/hProcess4"/>
    <dgm:cxn modelId="{A1AB9BBF-CBC2-44C8-8185-27AE48EAF19A}" type="presOf" srcId="{158BA7FB-1A72-41F8-81DF-88B33243B374}" destId="{3EFCDB3F-84A1-4ED3-825F-70AB963EA0A5}" srcOrd="0" destOrd="0" presId="urn:microsoft.com/office/officeart/2005/8/layout/hProcess4"/>
    <dgm:cxn modelId="{A4D6D2E0-847F-49AF-8D92-614E20830553}" srcId="{A0587219-DD52-4F36-A78D-79C7CDDD16C8}" destId="{CE6623B3-9773-4E6F-A719-DB4B22452145}" srcOrd="0" destOrd="0" parTransId="{A7152B83-7963-4938-8B71-BE2520CFB605}" sibTransId="{8FF12EBE-F56E-4BCF-A645-32609BBC1F38}"/>
    <dgm:cxn modelId="{48BC3A84-2117-4C15-8422-6F5F3EB5B3A6}" type="presOf" srcId="{559EC10C-F2B7-4EB3-8F08-BBD295384A93}" destId="{81A57B5B-9D6C-4DC8-AA1D-28F52AD6DE08}" srcOrd="0" destOrd="0" presId="urn:microsoft.com/office/officeart/2005/8/layout/hProcess4"/>
    <dgm:cxn modelId="{235CCAA3-1942-4C10-9800-D814C99F88B3}" type="presParOf" srcId="{230AF625-D3F2-4A8A-8CC4-4F29CF81D39A}" destId="{FC7504EB-0FA5-4A76-903B-4A57397FE2C7}" srcOrd="0" destOrd="0" presId="urn:microsoft.com/office/officeart/2005/8/layout/hProcess4"/>
    <dgm:cxn modelId="{4138D77A-0C5C-462E-9DDC-2A2594E195AD}" type="presParOf" srcId="{230AF625-D3F2-4A8A-8CC4-4F29CF81D39A}" destId="{A7B9847D-486B-482C-806F-3E78023FBD26}" srcOrd="1" destOrd="0" presId="urn:microsoft.com/office/officeart/2005/8/layout/hProcess4"/>
    <dgm:cxn modelId="{511154E7-096E-42AB-A8D7-50C4D91D11DD}" type="presParOf" srcId="{230AF625-D3F2-4A8A-8CC4-4F29CF81D39A}" destId="{75259579-FD57-4765-8F9A-A008852A2EBD}" srcOrd="2" destOrd="0" presId="urn:microsoft.com/office/officeart/2005/8/layout/hProcess4"/>
    <dgm:cxn modelId="{8D46C432-DCA3-4379-84F5-B3F1D0D3A275}" type="presParOf" srcId="{75259579-FD57-4765-8F9A-A008852A2EBD}" destId="{6A3E1769-D9C0-40EA-A5C8-33F9C4ACF357}" srcOrd="0" destOrd="0" presId="urn:microsoft.com/office/officeart/2005/8/layout/hProcess4"/>
    <dgm:cxn modelId="{D00A5769-D9DF-477E-99D4-4F7E74053B65}" type="presParOf" srcId="{6A3E1769-D9C0-40EA-A5C8-33F9C4ACF357}" destId="{CFEC9A57-4541-4E7D-9D81-69178ED82B60}" srcOrd="0" destOrd="0" presId="urn:microsoft.com/office/officeart/2005/8/layout/hProcess4"/>
    <dgm:cxn modelId="{91FA783C-1C46-44EA-842A-354A87003AF1}" type="presParOf" srcId="{6A3E1769-D9C0-40EA-A5C8-33F9C4ACF357}" destId="{0459EB57-859B-4148-9409-5F76EF994AEE}" srcOrd="1" destOrd="0" presId="urn:microsoft.com/office/officeart/2005/8/layout/hProcess4"/>
    <dgm:cxn modelId="{57574AAD-4006-44D0-98E5-AF53F906A784}" type="presParOf" srcId="{6A3E1769-D9C0-40EA-A5C8-33F9C4ACF357}" destId="{9180904D-EF05-4A52-9A14-879CEAB76598}" srcOrd="2" destOrd="0" presId="urn:microsoft.com/office/officeart/2005/8/layout/hProcess4"/>
    <dgm:cxn modelId="{E3B69183-FB84-4D5D-88FA-5F28C02C0455}" type="presParOf" srcId="{6A3E1769-D9C0-40EA-A5C8-33F9C4ACF357}" destId="{1CA5AE2B-0BEA-440B-80FE-E442FFAB3AF1}" srcOrd="3" destOrd="0" presId="urn:microsoft.com/office/officeart/2005/8/layout/hProcess4"/>
    <dgm:cxn modelId="{0CF8F879-336F-4C82-9365-5E3892403262}" type="presParOf" srcId="{6A3E1769-D9C0-40EA-A5C8-33F9C4ACF357}" destId="{7B2147B2-49F4-4D60-9097-49B94468655D}" srcOrd="4" destOrd="0" presId="urn:microsoft.com/office/officeart/2005/8/layout/hProcess4"/>
    <dgm:cxn modelId="{B1049ABC-386F-4746-B416-323B7C02EDFB}" type="presParOf" srcId="{75259579-FD57-4765-8F9A-A008852A2EBD}" destId="{81A57B5B-9D6C-4DC8-AA1D-28F52AD6DE08}" srcOrd="1" destOrd="0" presId="urn:microsoft.com/office/officeart/2005/8/layout/hProcess4"/>
    <dgm:cxn modelId="{C8F1F978-6D48-4029-A81C-0656AB8A7F92}" type="presParOf" srcId="{75259579-FD57-4765-8F9A-A008852A2EBD}" destId="{23672B81-6055-49D6-A4C5-8EBB87D7E821}" srcOrd="2" destOrd="0" presId="urn:microsoft.com/office/officeart/2005/8/layout/hProcess4"/>
    <dgm:cxn modelId="{2F0C2645-EDCB-48A5-95BB-86B7CBD78E68}" type="presParOf" srcId="{23672B81-6055-49D6-A4C5-8EBB87D7E821}" destId="{FE4976A2-31E7-4044-A0BA-4D509643DBB9}" srcOrd="0" destOrd="0" presId="urn:microsoft.com/office/officeart/2005/8/layout/hProcess4"/>
    <dgm:cxn modelId="{ED28AE03-AD49-42CA-8C07-B0E286933600}" type="presParOf" srcId="{23672B81-6055-49D6-A4C5-8EBB87D7E821}" destId="{70E237A2-8A18-45E8-BD2D-B9F5711176E8}" srcOrd="1" destOrd="0" presId="urn:microsoft.com/office/officeart/2005/8/layout/hProcess4"/>
    <dgm:cxn modelId="{D377C795-D5FB-483C-8AF3-7E872FC71EDE}" type="presParOf" srcId="{23672B81-6055-49D6-A4C5-8EBB87D7E821}" destId="{508B2FDA-36FE-4639-A5C7-0EF41D42F00C}" srcOrd="2" destOrd="0" presId="urn:microsoft.com/office/officeart/2005/8/layout/hProcess4"/>
    <dgm:cxn modelId="{A6213E80-78D7-425E-96D0-9D42DEFC2884}" type="presParOf" srcId="{23672B81-6055-49D6-A4C5-8EBB87D7E821}" destId="{2F250277-206E-4E9A-AA35-1C1A85F92E68}" srcOrd="3" destOrd="0" presId="urn:microsoft.com/office/officeart/2005/8/layout/hProcess4"/>
    <dgm:cxn modelId="{B21A77F0-47E3-4545-B0F1-25A298E7AF59}" type="presParOf" srcId="{23672B81-6055-49D6-A4C5-8EBB87D7E821}" destId="{5C3BE1EB-BB36-434B-B624-81A9A02FF477}" srcOrd="4" destOrd="0" presId="urn:microsoft.com/office/officeart/2005/8/layout/hProcess4"/>
    <dgm:cxn modelId="{60408917-4C31-494F-816F-8ADF6D3E0588}" type="presParOf" srcId="{75259579-FD57-4765-8F9A-A008852A2EBD}" destId="{3EFCDB3F-84A1-4ED3-825F-70AB963EA0A5}" srcOrd="3" destOrd="0" presId="urn:microsoft.com/office/officeart/2005/8/layout/hProcess4"/>
    <dgm:cxn modelId="{A61832FC-8CC2-4AD5-A094-B43D0A89552B}" type="presParOf" srcId="{75259579-FD57-4765-8F9A-A008852A2EBD}" destId="{0B13EEA1-89C3-4A6D-A2F5-B154304B6AC1}" srcOrd="4" destOrd="0" presId="urn:microsoft.com/office/officeart/2005/8/layout/hProcess4"/>
    <dgm:cxn modelId="{75A112FF-678E-4EDF-B329-6BD1B8F60D7F}" type="presParOf" srcId="{0B13EEA1-89C3-4A6D-A2F5-B154304B6AC1}" destId="{CE8F57D4-9AAD-4986-A3DA-BFF9AA28FDFA}" srcOrd="0" destOrd="0" presId="urn:microsoft.com/office/officeart/2005/8/layout/hProcess4"/>
    <dgm:cxn modelId="{42B6668C-882A-4105-A499-657D76CADE21}" type="presParOf" srcId="{0B13EEA1-89C3-4A6D-A2F5-B154304B6AC1}" destId="{91962654-CF7E-4186-8E7E-330F2B83AEF6}" srcOrd="1" destOrd="0" presId="urn:microsoft.com/office/officeart/2005/8/layout/hProcess4"/>
    <dgm:cxn modelId="{C55E4FB6-7BB2-4FDE-9E39-7E4B04BBBA25}" type="presParOf" srcId="{0B13EEA1-89C3-4A6D-A2F5-B154304B6AC1}" destId="{2C833A21-FEE5-4620-9D8B-A4785C8604F1}" srcOrd="2" destOrd="0" presId="urn:microsoft.com/office/officeart/2005/8/layout/hProcess4"/>
    <dgm:cxn modelId="{DBEEF2A1-6BA7-4149-9D2E-C56553726449}" type="presParOf" srcId="{0B13EEA1-89C3-4A6D-A2F5-B154304B6AC1}" destId="{32FE3B86-FF33-4F9F-B933-BA2702F5F71D}" srcOrd="3" destOrd="0" presId="urn:microsoft.com/office/officeart/2005/8/layout/hProcess4"/>
    <dgm:cxn modelId="{EE323475-6FEF-4AB9-9FA3-E294B72A3EEA}" type="presParOf" srcId="{0B13EEA1-89C3-4A6D-A2F5-B154304B6AC1}" destId="{2B1FAFE3-A68A-466D-ACAD-2C563BE1FF08}" srcOrd="4" destOrd="0" presId="urn:microsoft.com/office/officeart/2005/8/layout/hProcess4"/>
    <dgm:cxn modelId="{C5CB0FE1-4411-49C0-89C4-21B731355771}" type="presParOf" srcId="{75259579-FD57-4765-8F9A-A008852A2EBD}" destId="{8F5E67A9-8D81-4C1C-87CB-D41174CE3995}" srcOrd="5" destOrd="0" presId="urn:microsoft.com/office/officeart/2005/8/layout/hProcess4"/>
    <dgm:cxn modelId="{F1E79151-446C-459A-AF08-05EB77BF49B3}" type="presParOf" srcId="{75259579-FD57-4765-8F9A-A008852A2EBD}" destId="{47934417-80A1-43C7-84CD-84266A34BD62}" srcOrd="6" destOrd="0" presId="urn:microsoft.com/office/officeart/2005/8/layout/hProcess4"/>
    <dgm:cxn modelId="{78D2365E-60BE-463A-80A6-DA077C26BB53}" type="presParOf" srcId="{47934417-80A1-43C7-84CD-84266A34BD62}" destId="{954E6749-122C-4E53-82AE-D320E12C6AAC}" srcOrd="0" destOrd="0" presId="urn:microsoft.com/office/officeart/2005/8/layout/hProcess4"/>
    <dgm:cxn modelId="{171898B6-4F00-429A-BA7A-2BDA7FC21682}" type="presParOf" srcId="{47934417-80A1-43C7-84CD-84266A34BD62}" destId="{8E72356A-0E81-4248-B981-91B69ACF7B8C}" srcOrd="1" destOrd="0" presId="urn:microsoft.com/office/officeart/2005/8/layout/hProcess4"/>
    <dgm:cxn modelId="{967EC2E7-E3E1-4B46-A526-FC9F9B60B1AB}" type="presParOf" srcId="{47934417-80A1-43C7-84CD-84266A34BD62}" destId="{A8C840C6-5F7A-478F-93C9-5D7DAC6170A4}" srcOrd="2" destOrd="0" presId="urn:microsoft.com/office/officeart/2005/8/layout/hProcess4"/>
    <dgm:cxn modelId="{AA87A401-7640-47BA-B053-57DDE3F21BF9}" type="presParOf" srcId="{47934417-80A1-43C7-84CD-84266A34BD62}" destId="{91F26737-D9A8-4D0B-AA47-8B3AD6C70455}" srcOrd="3" destOrd="0" presId="urn:microsoft.com/office/officeart/2005/8/layout/hProcess4"/>
    <dgm:cxn modelId="{8D356B65-38F4-42B1-B5CE-02DD7BAB12C5}" type="presParOf" srcId="{47934417-80A1-43C7-84CD-84266A34BD62}" destId="{53D81B01-1815-49A0-BD79-6986C5026C68}" srcOrd="4" destOrd="0" presId="urn:microsoft.com/office/officeart/2005/8/layout/hProcess4"/>
    <dgm:cxn modelId="{CF419952-87CE-44FB-9F66-BE77A1ED06E1}" type="presParOf" srcId="{75259579-FD57-4765-8F9A-A008852A2EBD}" destId="{E9C0EDFF-EF9A-4C54-A152-06D090C275BA}" srcOrd="7" destOrd="0" presId="urn:microsoft.com/office/officeart/2005/8/layout/hProcess4"/>
    <dgm:cxn modelId="{CDDF5CC4-6EAA-4F77-888D-EB453217318D}" type="presParOf" srcId="{75259579-FD57-4765-8F9A-A008852A2EBD}" destId="{CFEA3F7C-C5A2-4E97-BAFE-A98C33241923}" srcOrd="8" destOrd="0" presId="urn:microsoft.com/office/officeart/2005/8/layout/hProcess4"/>
    <dgm:cxn modelId="{1CBBED1A-3F80-47B6-B078-4D875B624F5A}" type="presParOf" srcId="{CFEA3F7C-C5A2-4E97-BAFE-A98C33241923}" destId="{40156E3F-FA19-47B3-B10D-9F8089B0CA76}" srcOrd="0" destOrd="0" presId="urn:microsoft.com/office/officeart/2005/8/layout/hProcess4"/>
    <dgm:cxn modelId="{63591F9F-EACC-4528-82B1-DCD6408F4C41}" type="presParOf" srcId="{CFEA3F7C-C5A2-4E97-BAFE-A98C33241923}" destId="{A62371CB-FAC8-4656-9FF0-29BB0DDC71C7}" srcOrd="1" destOrd="0" presId="urn:microsoft.com/office/officeart/2005/8/layout/hProcess4"/>
    <dgm:cxn modelId="{C052C862-198A-4163-BEAD-53D2270CDF01}" type="presParOf" srcId="{CFEA3F7C-C5A2-4E97-BAFE-A98C33241923}" destId="{CD4B9864-A866-482E-AB0A-2FE023637241}" srcOrd="2" destOrd="0" presId="urn:microsoft.com/office/officeart/2005/8/layout/hProcess4"/>
    <dgm:cxn modelId="{F1228D7B-8CC3-4792-9E5B-6B6330F75C55}" type="presParOf" srcId="{CFEA3F7C-C5A2-4E97-BAFE-A98C33241923}" destId="{FC94E686-0AE6-478E-B70C-C701CA9CAF36}" srcOrd="3" destOrd="0" presId="urn:microsoft.com/office/officeart/2005/8/layout/hProcess4"/>
    <dgm:cxn modelId="{A61919BA-6D16-4246-907C-0B8FF65875D9}" type="presParOf" srcId="{CFEA3F7C-C5A2-4E97-BAFE-A98C33241923}" destId="{34B4FA09-5D68-42A2-8F10-04CEE44A3835}" srcOrd="4" destOrd="0" presId="urn:microsoft.com/office/officeart/2005/8/layout/hProcess4"/>
    <dgm:cxn modelId="{E1586E92-0E04-411C-B347-94EB1F2669FD}" type="presParOf" srcId="{75259579-FD57-4765-8F9A-A008852A2EBD}" destId="{C35F30D4-5BF1-4061-9B03-9F030DBAD8A1}" srcOrd="9" destOrd="0" presId="urn:microsoft.com/office/officeart/2005/8/layout/hProcess4"/>
    <dgm:cxn modelId="{157F749C-A7D8-4C9A-BCE4-1E3B9D6A79BF}" type="presParOf" srcId="{75259579-FD57-4765-8F9A-A008852A2EBD}" destId="{2E73A054-34C0-4BBD-9ABE-A85DC3423845}" srcOrd="10" destOrd="0" presId="urn:microsoft.com/office/officeart/2005/8/layout/hProcess4"/>
    <dgm:cxn modelId="{63850218-CCFD-4B5C-B587-F26EC45B198A}" type="presParOf" srcId="{2E73A054-34C0-4BBD-9ABE-A85DC3423845}" destId="{A70E1A34-6534-4714-BB3A-0393C5186C5A}" srcOrd="0" destOrd="0" presId="urn:microsoft.com/office/officeart/2005/8/layout/hProcess4"/>
    <dgm:cxn modelId="{1605D22F-A606-4BE1-A427-021F6B81B744}" type="presParOf" srcId="{2E73A054-34C0-4BBD-9ABE-A85DC3423845}" destId="{927AD219-D170-4FB9-AA77-61868A8E9383}" srcOrd="1" destOrd="0" presId="urn:microsoft.com/office/officeart/2005/8/layout/hProcess4"/>
    <dgm:cxn modelId="{479F5254-A100-4F9E-B3C1-F5ADE5310343}" type="presParOf" srcId="{2E73A054-34C0-4BBD-9ABE-A85DC3423845}" destId="{8924FD07-63CE-44E7-9456-71C95143DC47}" srcOrd="2" destOrd="0" presId="urn:microsoft.com/office/officeart/2005/8/layout/hProcess4"/>
    <dgm:cxn modelId="{DD6C7399-BAA8-486A-8C24-2A07657810DB}" type="presParOf" srcId="{2E73A054-34C0-4BBD-9ABE-A85DC3423845}" destId="{5851A88B-D794-49EB-B0DB-C49D02FAAECF}" srcOrd="3" destOrd="0" presId="urn:microsoft.com/office/officeart/2005/8/layout/hProcess4"/>
    <dgm:cxn modelId="{BCB916D2-1327-43F0-9CF6-5ECCF6ABA660}" type="presParOf" srcId="{2E73A054-34C0-4BBD-9ABE-A85DC3423845}" destId="{2E51999F-4209-4C8E-81AC-34097DD515A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DAE07A-C8B7-4AD6-BF14-E74C3FEAA0D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3D1D8F5-5049-459F-8856-A110B5985CDA}">
      <dgm:prSet phldrT="[Texto]" custT="1"/>
      <dgm:spPr/>
      <dgm:t>
        <a:bodyPr/>
        <a:lstStyle/>
        <a:p>
          <a:r>
            <a:rPr lang="es-ES_tradnl" sz="1800" b="1" dirty="0" smtClean="0"/>
            <a:t>1</a:t>
          </a:r>
        </a:p>
        <a:p>
          <a:r>
            <a:rPr lang="es-ES_tradnl" sz="1400" b="0" dirty="0" smtClean="0"/>
            <a:t>Ambiente de Control</a:t>
          </a:r>
          <a:endParaRPr lang="es-MX" sz="1400" dirty="0"/>
        </a:p>
      </dgm:t>
    </dgm:pt>
    <dgm:pt modelId="{3EECDBB7-3D5B-4C2A-9241-3A1177F20209}" type="parTrans" cxnId="{03EECCFC-52F2-48DC-88BC-3569317689BA}">
      <dgm:prSet/>
      <dgm:spPr/>
      <dgm:t>
        <a:bodyPr/>
        <a:lstStyle/>
        <a:p>
          <a:endParaRPr lang="es-MX" sz="2000"/>
        </a:p>
      </dgm:t>
    </dgm:pt>
    <dgm:pt modelId="{D36C8190-84B5-4F15-BE76-B14416612FB0}" type="sibTrans" cxnId="{03EECCFC-52F2-48DC-88BC-3569317689BA}">
      <dgm:prSet/>
      <dgm:spPr/>
      <dgm:t>
        <a:bodyPr/>
        <a:lstStyle/>
        <a:p>
          <a:endParaRPr lang="es-MX" sz="2000" dirty="0"/>
        </a:p>
      </dgm:t>
    </dgm:pt>
    <dgm:pt modelId="{B8FDB978-E55B-4FB3-B811-35D6042A3543}">
      <dgm:prSet phldrT="[Texto]" custT="1"/>
      <dgm:spPr/>
      <dgm:t>
        <a:bodyPr/>
        <a:lstStyle/>
        <a:p>
          <a:r>
            <a:rPr lang="es-ES_tradnl" sz="2000" b="1" dirty="0" smtClean="0"/>
            <a:t>2</a:t>
          </a:r>
        </a:p>
        <a:p>
          <a:r>
            <a:rPr lang="es-ES_tradnl" sz="1400" dirty="0" smtClean="0"/>
            <a:t>Evaluación de riesgos</a:t>
          </a:r>
          <a:endParaRPr lang="es-MX" sz="1400" dirty="0"/>
        </a:p>
      </dgm:t>
    </dgm:pt>
    <dgm:pt modelId="{1562802E-3181-4FF7-AA68-A667D93CB31C}" type="parTrans" cxnId="{09CF71D3-2D88-41C0-954C-5BE92F2A48AC}">
      <dgm:prSet/>
      <dgm:spPr/>
      <dgm:t>
        <a:bodyPr/>
        <a:lstStyle/>
        <a:p>
          <a:endParaRPr lang="es-MX" sz="2000"/>
        </a:p>
      </dgm:t>
    </dgm:pt>
    <dgm:pt modelId="{9E95A4CC-9441-4CF7-B7DA-1704F5B2CE76}" type="sibTrans" cxnId="{09CF71D3-2D88-41C0-954C-5BE92F2A48AC}">
      <dgm:prSet/>
      <dgm:spPr/>
      <dgm:t>
        <a:bodyPr/>
        <a:lstStyle/>
        <a:p>
          <a:endParaRPr lang="es-MX" sz="2000" dirty="0"/>
        </a:p>
      </dgm:t>
    </dgm:pt>
    <dgm:pt modelId="{575C5794-D780-4647-9591-C401D16D1078}">
      <dgm:prSet phldrT="[Texto]" custT="1"/>
      <dgm:spPr/>
      <dgm:t>
        <a:bodyPr/>
        <a:lstStyle/>
        <a:p>
          <a:r>
            <a:rPr lang="es-ES_tradnl" sz="1800" b="1" dirty="0" smtClean="0"/>
            <a:t>3</a:t>
          </a:r>
          <a:endParaRPr lang="es-ES_tradnl" sz="1600" b="1" dirty="0" smtClean="0"/>
        </a:p>
        <a:p>
          <a:r>
            <a:rPr lang="es-ES_tradnl" sz="1400" dirty="0" smtClean="0"/>
            <a:t>Actividades de Control</a:t>
          </a:r>
          <a:endParaRPr lang="es-MX" sz="1400" dirty="0"/>
        </a:p>
      </dgm:t>
    </dgm:pt>
    <dgm:pt modelId="{47FB3BAA-B452-429B-A261-8989381884AE}" type="parTrans" cxnId="{FAA0C409-1298-4A82-B24B-D83043B00954}">
      <dgm:prSet/>
      <dgm:spPr/>
      <dgm:t>
        <a:bodyPr/>
        <a:lstStyle/>
        <a:p>
          <a:endParaRPr lang="es-MX" sz="2000"/>
        </a:p>
      </dgm:t>
    </dgm:pt>
    <dgm:pt modelId="{0089F669-7638-4748-856D-E7DFCBE2BAC8}" type="sibTrans" cxnId="{FAA0C409-1298-4A82-B24B-D83043B00954}">
      <dgm:prSet/>
      <dgm:spPr/>
      <dgm:t>
        <a:bodyPr/>
        <a:lstStyle/>
        <a:p>
          <a:endParaRPr lang="es-MX" sz="2000" dirty="0"/>
        </a:p>
      </dgm:t>
    </dgm:pt>
    <dgm:pt modelId="{33A3CF98-6ACA-4E62-AC6E-B201C3ECABEE}">
      <dgm:prSet phldrT="[Texto]" custT="1"/>
      <dgm:spPr/>
      <dgm:t>
        <a:bodyPr/>
        <a:lstStyle/>
        <a:p>
          <a:r>
            <a:rPr lang="es-ES_tradnl" sz="1800" b="1" dirty="0" smtClean="0"/>
            <a:t>4</a:t>
          </a:r>
        </a:p>
        <a:p>
          <a:r>
            <a:rPr lang="es-ES_tradnl" sz="1400" dirty="0" smtClean="0"/>
            <a:t>Información y Comunicación</a:t>
          </a:r>
          <a:endParaRPr lang="es-MX" sz="1400" dirty="0"/>
        </a:p>
      </dgm:t>
    </dgm:pt>
    <dgm:pt modelId="{5814F647-E2D5-4C4D-AC51-410DD5D0E6DD}" type="parTrans" cxnId="{031852C2-8AC2-43AC-A266-E173A2A2B29F}">
      <dgm:prSet/>
      <dgm:spPr/>
      <dgm:t>
        <a:bodyPr/>
        <a:lstStyle/>
        <a:p>
          <a:endParaRPr lang="es-MX" sz="2000"/>
        </a:p>
      </dgm:t>
    </dgm:pt>
    <dgm:pt modelId="{867F125C-464C-4F58-8C0C-36D4F613D8BB}" type="sibTrans" cxnId="{031852C2-8AC2-43AC-A266-E173A2A2B29F}">
      <dgm:prSet/>
      <dgm:spPr/>
      <dgm:t>
        <a:bodyPr/>
        <a:lstStyle/>
        <a:p>
          <a:endParaRPr lang="es-MX" sz="2000" dirty="0"/>
        </a:p>
      </dgm:t>
    </dgm:pt>
    <dgm:pt modelId="{5AD164B1-1A83-49EA-BD9B-E19CFD5765F7}">
      <dgm:prSet phldrT="[Texto]" custT="1"/>
      <dgm:spPr/>
      <dgm:t>
        <a:bodyPr/>
        <a:lstStyle/>
        <a:p>
          <a:r>
            <a:rPr lang="es-ES_tradnl" sz="1800" b="1" dirty="0" smtClean="0"/>
            <a:t>5</a:t>
          </a:r>
        </a:p>
        <a:p>
          <a:r>
            <a:rPr lang="es-ES_tradnl" sz="1400" dirty="0" smtClean="0"/>
            <a:t>Supervisión</a:t>
          </a:r>
          <a:endParaRPr lang="es-MX" sz="1400" dirty="0"/>
        </a:p>
      </dgm:t>
    </dgm:pt>
    <dgm:pt modelId="{44C9C150-C3B0-48EE-8F09-32577F77AABA}" type="parTrans" cxnId="{B4FB0B6B-F816-494E-82D2-8C8859202FDC}">
      <dgm:prSet/>
      <dgm:spPr/>
      <dgm:t>
        <a:bodyPr/>
        <a:lstStyle/>
        <a:p>
          <a:endParaRPr lang="es-MX" sz="2000"/>
        </a:p>
      </dgm:t>
    </dgm:pt>
    <dgm:pt modelId="{30424282-1789-4148-96B5-CE515C96016E}" type="sibTrans" cxnId="{B4FB0B6B-F816-494E-82D2-8C8859202FDC}">
      <dgm:prSet/>
      <dgm:spPr/>
      <dgm:t>
        <a:bodyPr/>
        <a:lstStyle/>
        <a:p>
          <a:endParaRPr lang="es-MX" sz="2000" dirty="0"/>
        </a:p>
      </dgm:t>
    </dgm:pt>
    <dgm:pt modelId="{39FB3019-2B51-4A52-B0B1-494FC36230BD}" type="pres">
      <dgm:prSet presAssocID="{03DAE07A-C8B7-4AD6-BF14-E74C3FEAA0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4E5D8A3-1D4E-4299-9E4E-AA4ACC752D2C}" type="pres">
      <dgm:prSet presAssocID="{B3D1D8F5-5049-459F-8856-A110B5985CDA}" presName="dummy" presStyleCnt="0"/>
      <dgm:spPr/>
    </dgm:pt>
    <dgm:pt modelId="{AAEA77F1-9091-48C6-8F8C-64CEE7E96DB9}" type="pres">
      <dgm:prSet presAssocID="{B3D1D8F5-5049-459F-8856-A110B5985CDA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C84276-F802-43A3-96BD-2C217EE53B08}" type="pres">
      <dgm:prSet presAssocID="{D36C8190-84B5-4F15-BE76-B14416612FB0}" presName="sibTrans" presStyleLbl="node1" presStyleIdx="0" presStyleCnt="5"/>
      <dgm:spPr/>
      <dgm:t>
        <a:bodyPr/>
        <a:lstStyle/>
        <a:p>
          <a:endParaRPr lang="es-MX"/>
        </a:p>
      </dgm:t>
    </dgm:pt>
    <dgm:pt modelId="{D5E85B02-8C20-49B8-AC34-FA55F401CF19}" type="pres">
      <dgm:prSet presAssocID="{B8FDB978-E55B-4FB3-B811-35D6042A3543}" presName="dummy" presStyleCnt="0"/>
      <dgm:spPr/>
    </dgm:pt>
    <dgm:pt modelId="{DA1152EC-405D-44D1-BF46-46608C25CD43}" type="pres">
      <dgm:prSet presAssocID="{B8FDB978-E55B-4FB3-B811-35D6042A354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FAB896-3A8B-4D5A-A068-8B9D507A9C54}" type="pres">
      <dgm:prSet presAssocID="{9E95A4CC-9441-4CF7-B7DA-1704F5B2CE76}" presName="sibTrans" presStyleLbl="node1" presStyleIdx="1" presStyleCnt="5"/>
      <dgm:spPr/>
      <dgm:t>
        <a:bodyPr/>
        <a:lstStyle/>
        <a:p>
          <a:endParaRPr lang="es-MX"/>
        </a:p>
      </dgm:t>
    </dgm:pt>
    <dgm:pt modelId="{2F5F5FA6-6949-4492-9C06-9B4F41D5934E}" type="pres">
      <dgm:prSet presAssocID="{575C5794-D780-4647-9591-C401D16D1078}" presName="dummy" presStyleCnt="0"/>
      <dgm:spPr/>
    </dgm:pt>
    <dgm:pt modelId="{B93C7908-012D-4745-8B99-398CFD3E7FE8}" type="pres">
      <dgm:prSet presAssocID="{575C5794-D780-4647-9591-C401D16D1078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F4944D-93CF-4C17-A9D6-6620E873ABBB}" type="pres">
      <dgm:prSet presAssocID="{0089F669-7638-4748-856D-E7DFCBE2BAC8}" presName="sibTrans" presStyleLbl="node1" presStyleIdx="2" presStyleCnt="5"/>
      <dgm:spPr/>
      <dgm:t>
        <a:bodyPr/>
        <a:lstStyle/>
        <a:p>
          <a:endParaRPr lang="es-MX"/>
        </a:p>
      </dgm:t>
    </dgm:pt>
    <dgm:pt modelId="{7D5B29E2-4F64-4EB2-89EB-ED295C19B973}" type="pres">
      <dgm:prSet presAssocID="{33A3CF98-6ACA-4E62-AC6E-B201C3ECABEE}" presName="dummy" presStyleCnt="0"/>
      <dgm:spPr/>
    </dgm:pt>
    <dgm:pt modelId="{0540825C-785E-46C1-96FD-A75552AEF03F}" type="pres">
      <dgm:prSet presAssocID="{33A3CF98-6ACA-4E62-AC6E-B201C3ECABEE}" presName="node" presStyleLbl="revTx" presStyleIdx="3" presStyleCnt="5" custScaleX="1289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8E9134-3C18-4609-B6B2-D272C31FBC2F}" type="pres">
      <dgm:prSet presAssocID="{867F125C-464C-4F58-8C0C-36D4F613D8BB}" presName="sibTrans" presStyleLbl="node1" presStyleIdx="3" presStyleCnt="5"/>
      <dgm:spPr/>
      <dgm:t>
        <a:bodyPr/>
        <a:lstStyle/>
        <a:p>
          <a:endParaRPr lang="es-MX"/>
        </a:p>
      </dgm:t>
    </dgm:pt>
    <dgm:pt modelId="{84130488-320B-4A30-B450-CD42A3E07CFE}" type="pres">
      <dgm:prSet presAssocID="{5AD164B1-1A83-49EA-BD9B-E19CFD5765F7}" presName="dummy" presStyleCnt="0"/>
      <dgm:spPr/>
    </dgm:pt>
    <dgm:pt modelId="{ECA35B74-F88E-4ADC-9663-C0887353E37D}" type="pres">
      <dgm:prSet presAssocID="{5AD164B1-1A83-49EA-BD9B-E19CFD5765F7}" presName="node" presStyleLbl="revTx" presStyleIdx="4" presStyleCnt="5" custScaleX="1275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7EB2A2-BDB4-4348-B738-B89E8B1618CE}" type="pres">
      <dgm:prSet presAssocID="{30424282-1789-4148-96B5-CE515C96016E}" presName="sibTrans" presStyleLbl="node1" presStyleIdx="4" presStyleCnt="5"/>
      <dgm:spPr/>
      <dgm:t>
        <a:bodyPr/>
        <a:lstStyle/>
        <a:p>
          <a:endParaRPr lang="es-MX"/>
        </a:p>
      </dgm:t>
    </dgm:pt>
  </dgm:ptLst>
  <dgm:cxnLst>
    <dgm:cxn modelId="{24A2D340-6748-4C71-BFBD-3A408EC859EC}" type="presOf" srcId="{9E95A4CC-9441-4CF7-B7DA-1704F5B2CE76}" destId="{B7FAB896-3A8B-4D5A-A068-8B9D507A9C54}" srcOrd="0" destOrd="0" presId="urn:microsoft.com/office/officeart/2005/8/layout/cycle1"/>
    <dgm:cxn modelId="{15E513C8-B42C-4E9C-A8C4-99F20FD21C50}" type="presOf" srcId="{5AD164B1-1A83-49EA-BD9B-E19CFD5765F7}" destId="{ECA35B74-F88E-4ADC-9663-C0887353E37D}" srcOrd="0" destOrd="0" presId="urn:microsoft.com/office/officeart/2005/8/layout/cycle1"/>
    <dgm:cxn modelId="{371AE547-F293-4B1C-AA0E-9ED6728E35F5}" type="presOf" srcId="{867F125C-464C-4F58-8C0C-36D4F613D8BB}" destId="{0F8E9134-3C18-4609-B6B2-D272C31FBC2F}" srcOrd="0" destOrd="0" presId="urn:microsoft.com/office/officeart/2005/8/layout/cycle1"/>
    <dgm:cxn modelId="{09CF71D3-2D88-41C0-954C-5BE92F2A48AC}" srcId="{03DAE07A-C8B7-4AD6-BF14-E74C3FEAA0DE}" destId="{B8FDB978-E55B-4FB3-B811-35D6042A3543}" srcOrd="1" destOrd="0" parTransId="{1562802E-3181-4FF7-AA68-A667D93CB31C}" sibTransId="{9E95A4CC-9441-4CF7-B7DA-1704F5B2CE76}"/>
    <dgm:cxn modelId="{031852C2-8AC2-43AC-A266-E173A2A2B29F}" srcId="{03DAE07A-C8B7-4AD6-BF14-E74C3FEAA0DE}" destId="{33A3CF98-6ACA-4E62-AC6E-B201C3ECABEE}" srcOrd="3" destOrd="0" parTransId="{5814F647-E2D5-4C4D-AC51-410DD5D0E6DD}" sibTransId="{867F125C-464C-4F58-8C0C-36D4F613D8BB}"/>
    <dgm:cxn modelId="{59762CD9-CB61-44C6-AF06-7EBC03658652}" type="presOf" srcId="{B3D1D8F5-5049-459F-8856-A110B5985CDA}" destId="{AAEA77F1-9091-48C6-8F8C-64CEE7E96DB9}" srcOrd="0" destOrd="0" presId="urn:microsoft.com/office/officeart/2005/8/layout/cycle1"/>
    <dgm:cxn modelId="{FAA0C409-1298-4A82-B24B-D83043B00954}" srcId="{03DAE07A-C8B7-4AD6-BF14-E74C3FEAA0DE}" destId="{575C5794-D780-4647-9591-C401D16D1078}" srcOrd="2" destOrd="0" parTransId="{47FB3BAA-B452-429B-A261-8989381884AE}" sibTransId="{0089F669-7638-4748-856D-E7DFCBE2BAC8}"/>
    <dgm:cxn modelId="{3FE87E9A-BA90-4213-B837-31ADCEC929D0}" type="presOf" srcId="{B8FDB978-E55B-4FB3-B811-35D6042A3543}" destId="{DA1152EC-405D-44D1-BF46-46608C25CD43}" srcOrd="0" destOrd="0" presId="urn:microsoft.com/office/officeart/2005/8/layout/cycle1"/>
    <dgm:cxn modelId="{C259059D-D9A9-4BE3-BB87-90E797D0B0C5}" type="presOf" srcId="{30424282-1789-4148-96B5-CE515C96016E}" destId="{987EB2A2-BDB4-4348-B738-B89E8B1618CE}" srcOrd="0" destOrd="0" presId="urn:microsoft.com/office/officeart/2005/8/layout/cycle1"/>
    <dgm:cxn modelId="{89ABF0C0-A3E3-47D0-AA1D-9E711549FFAA}" type="presOf" srcId="{D36C8190-84B5-4F15-BE76-B14416612FB0}" destId="{60C84276-F802-43A3-96BD-2C217EE53B08}" srcOrd="0" destOrd="0" presId="urn:microsoft.com/office/officeart/2005/8/layout/cycle1"/>
    <dgm:cxn modelId="{3FBF3A3C-39E3-4624-9323-4925F31CD36A}" type="presOf" srcId="{03DAE07A-C8B7-4AD6-BF14-E74C3FEAA0DE}" destId="{39FB3019-2B51-4A52-B0B1-494FC36230BD}" srcOrd="0" destOrd="0" presId="urn:microsoft.com/office/officeart/2005/8/layout/cycle1"/>
    <dgm:cxn modelId="{88D24A54-FB5D-4C37-A7E4-2CC931C05ED4}" type="presOf" srcId="{575C5794-D780-4647-9591-C401D16D1078}" destId="{B93C7908-012D-4745-8B99-398CFD3E7FE8}" srcOrd="0" destOrd="0" presId="urn:microsoft.com/office/officeart/2005/8/layout/cycle1"/>
    <dgm:cxn modelId="{B4FB0B6B-F816-494E-82D2-8C8859202FDC}" srcId="{03DAE07A-C8B7-4AD6-BF14-E74C3FEAA0DE}" destId="{5AD164B1-1A83-49EA-BD9B-E19CFD5765F7}" srcOrd="4" destOrd="0" parTransId="{44C9C150-C3B0-48EE-8F09-32577F77AABA}" sibTransId="{30424282-1789-4148-96B5-CE515C96016E}"/>
    <dgm:cxn modelId="{320B9C10-A9FA-4A37-8A9F-7648D70954B4}" type="presOf" srcId="{33A3CF98-6ACA-4E62-AC6E-B201C3ECABEE}" destId="{0540825C-785E-46C1-96FD-A75552AEF03F}" srcOrd="0" destOrd="0" presId="urn:microsoft.com/office/officeart/2005/8/layout/cycle1"/>
    <dgm:cxn modelId="{03EECCFC-52F2-48DC-88BC-3569317689BA}" srcId="{03DAE07A-C8B7-4AD6-BF14-E74C3FEAA0DE}" destId="{B3D1D8F5-5049-459F-8856-A110B5985CDA}" srcOrd="0" destOrd="0" parTransId="{3EECDBB7-3D5B-4C2A-9241-3A1177F20209}" sibTransId="{D36C8190-84B5-4F15-BE76-B14416612FB0}"/>
    <dgm:cxn modelId="{98716CA2-1766-4042-8BE1-85E92D1126A9}" type="presOf" srcId="{0089F669-7638-4748-856D-E7DFCBE2BAC8}" destId="{66F4944D-93CF-4C17-A9D6-6620E873ABBB}" srcOrd="0" destOrd="0" presId="urn:microsoft.com/office/officeart/2005/8/layout/cycle1"/>
    <dgm:cxn modelId="{D1F0D66B-3E1D-44E5-9E6B-F4B7C2B3AF30}" type="presParOf" srcId="{39FB3019-2B51-4A52-B0B1-494FC36230BD}" destId="{64E5D8A3-1D4E-4299-9E4E-AA4ACC752D2C}" srcOrd="0" destOrd="0" presId="urn:microsoft.com/office/officeart/2005/8/layout/cycle1"/>
    <dgm:cxn modelId="{8EC56609-C452-48D3-8F9A-A4AC0B47EC42}" type="presParOf" srcId="{39FB3019-2B51-4A52-B0B1-494FC36230BD}" destId="{AAEA77F1-9091-48C6-8F8C-64CEE7E96DB9}" srcOrd="1" destOrd="0" presId="urn:microsoft.com/office/officeart/2005/8/layout/cycle1"/>
    <dgm:cxn modelId="{643E89A7-2DE3-4827-95A2-99CC1DEFF914}" type="presParOf" srcId="{39FB3019-2B51-4A52-B0B1-494FC36230BD}" destId="{60C84276-F802-43A3-96BD-2C217EE53B08}" srcOrd="2" destOrd="0" presId="urn:microsoft.com/office/officeart/2005/8/layout/cycle1"/>
    <dgm:cxn modelId="{A7AE560E-C7C8-4366-A504-717A0D400030}" type="presParOf" srcId="{39FB3019-2B51-4A52-B0B1-494FC36230BD}" destId="{D5E85B02-8C20-49B8-AC34-FA55F401CF19}" srcOrd="3" destOrd="0" presId="urn:microsoft.com/office/officeart/2005/8/layout/cycle1"/>
    <dgm:cxn modelId="{BB9D9407-84C9-4283-A660-71201353FFDE}" type="presParOf" srcId="{39FB3019-2B51-4A52-B0B1-494FC36230BD}" destId="{DA1152EC-405D-44D1-BF46-46608C25CD43}" srcOrd="4" destOrd="0" presId="urn:microsoft.com/office/officeart/2005/8/layout/cycle1"/>
    <dgm:cxn modelId="{496EFBA2-61AE-4252-ACCC-98CF479ABB23}" type="presParOf" srcId="{39FB3019-2B51-4A52-B0B1-494FC36230BD}" destId="{B7FAB896-3A8B-4D5A-A068-8B9D507A9C54}" srcOrd="5" destOrd="0" presId="urn:microsoft.com/office/officeart/2005/8/layout/cycle1"/>
    <dgm:cxn modelId="{87FB548F-12FB-403F-BE87-4520D6D3EBD3}" type="presParOf" srcId="{39FB3019-2B51-4A52-B0B1-494FC36230BD}" destId="{2F5F5FA6-6949-4492-9C06-9B4F41D5934E}" srcOrd="6" destOrd="0" presId="urn:microsoft.com/office/officeart/2005/8/layout/cycle1"/>
    <dgm:cxn modelId="{B6906ADF-3EAF-42F6-B873-C7DE11937DAF}" type="presParOf" srcId="{39FB3019-2B51-4A52-B0B1-494FC36230BD}" destId="{B93C7908-012D-4745-8B99-398CFD3E7FE8}" srcOrd="7" destOrd="0" presId="urn:microsoft.com/office/officeart/2005/8/layout/cycle1"/>
    <dgm:cxn modelId="{AF938950-DFBC-4426-942C-1F3B733A1143}" type="presParOf" srcId="{39FB3019-2B51-4A52-B0B1-494FC36230BD}" destId="{66F4944D-93CF-4C17-A9D6-6620E873ABBB}" srcOrd="8" destOrd="0" presId="urn:microsoft.com/office/officeart/2005/8/layout/cycle1"/>
    <dgm:cxn modelId="{96DABC0C-D4D4-4391-95B0-093B5EAE5C35}" type="presParOf" srcId="{39FB3019-2B51-4A52-B0B1-494FC36230BD}" destId="{7D5B29E2-4F64-4EB2-89EB-ED295C19B973}" srcOrd="9" destOrd="0" presId="urn:microsoft.com/office/officeart/2005/8/layout/cycle1"/>
    <dgm:cxn modelId="{C2BBF50C-7B1C-4001-970B-9DF25F4B5092}" type="presParOf" srcId="{39FB3019-2B51-4A52-B0B1-494FC36230BD}" destId="{0540825C-785E-46C1-96FD-A75552AEF03F}" srcOrd="10" destOrd="0" presId="urn:microsoft.com/office/officeart/2005/8/layout/cycle1"/>
    <dgm:cxn modelId="{04094918-6083-496A-B5FC-69AF6EDCB19D}" type="presParOf" srcId="{39FB3019-2B51-4A52-B0B1-494FC36230BD}" destId="{0F8E9134-3C18-4609-B6B2-D272C31FBC2F}" srcOrd="11" destOrd="0" presId="urn:microsoft.com/office/officeart/2005/8/layout/cycle1"/>
    <dgm:cxn modelId="{D6A4CAAA-4B4E-4199-BB0F-1832BC16587F}" type="presParOf" srcId="{39FB3019-2B51-4A52-B0B1-494FC36230BD}" destId="{84130488-320B-4A30-B450-CD42A3E07CFE}" srcOrd="12" destOrd="0" presId="urn:microsoft.com/office/officeart/2005/8/layout/cycle1"/>
    <dgm:cxn modelId="{89E3224E-B905-4B43-BA89-B6715B8FEF0F}" type="presParOf" srcId="{39FB3019-2B51-4A52-B0B1-494FC36230BD}" destId="{ECA35B74-F88E-4ADC-9663-C0887353E37D}" srcOrd="13" destOrd="0" presId="urn:microsoft.com/office/officeart/2005/8/layout/cycle1"/>
    <dgm:cxn modelId="{40B71226-5DA5-413F-8055-EAEC3BDAA980}" type="presParOf" srcId="{39FB3019-2B51-4A52-B0B1-494FC36230BD}" destId="{987EB2A2-BDB4-4348-B738-B89E8B1618C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285E69-C1AB-494E-B620-D99CB29B10C9}" type="doc">
      <dgm:prSet loTypeId="urn:microsoft.com/office/officeart/2005/8/layout/vList4#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C9547FBF-FC41-449D-94CA-99178826F55A}">
      <dgm:prSet phldrT="[Texto]"/>
      <dgm:spPr/>
      <dgm:t>
        <a:bodyPr/>
        <a:lstStyle/>
        <a:p>
          <a:r>
            <a:rPr lang="es-ES_tradnl" dirty="0" smtClean="0"/>
            <a:t>Compromiso</a:t>
          </a:r>
          <a:endParaRPr lang="es-MX" dirty="0"/>
        </a:p>
      </dgm:t>
    </dgm:pt>
    <dgm:pt modelId="{63470BD7-45CE-4114-8556-A945AD5A64CB}" type="parTrans" cxnId="{1CA56786-3E74-4E98-825A-99E504B0171D}">
      <dgm:prSet/>
      <dgm:spPr/>
      <dgm:t>
        <a:bodyPr/>
        <a:lstStyle/>
        <a:p>
          <a:endParaRPr lang="es-MX"/>
        </a:p>
      </dgm:t>
    </dgm:pt>
    <dgm:pt modelId="{E5F3AB64-4C38-44A8-8CA2-C97DDD234331}" type="sibTrans" cxnId="{1CA56786-3E74-4E98-825A-99E504B0171D}">
      <dgm:prSet/>
      <dgm:spPr/>
      <dgm:t>
        <a:bodyPr/>
        <a:lstStyle/>
        <a:p>
          <a:endParaRPr lang="es-MX"/>
        </a:p>
      </dgm:t>
    </dgm:pt>
    <dgm:pt modelId="{453CFC25-DC7B-4F44-A6B4-D483C9E7AE6F}">
      <dgm:prSet phldrT="[Texto]"/>
      <dgm:spPr/>
      <dgm:t>
        <a:bodyPr/>
        <a:lstStyle/>
        <a:p>
          <a:r>
            <a:rPr lang="es-MX" dirty="0" smtClean="0"/>
            <a:t>Control Interno Institucional</a:t>
          </a:r>
          <a:endParaRPr lang="es-MX" dirty="0"/>
        </a:p>
      </dgm:t>
    </dgm:pt>
    <dgm:pt modelId="{252312C6-5F08-4A53-9CB7-DB734AC70450}" type="parTrans" cxnId="{76CDAF78-6CA7-4C01-A71D-94EAB20E4E35}">
      <dgm:prSet/>
      <dgm:spPr/>
      <dgm:t>
        <a:bodyPr/>
        <a:lstStyle/>
        <a:p>
          <a:endParaRPr lang="es-MX"/>
        </a:p>
      </dgm:t>
    </dgm:pt>
    <dgm:pt modelId="{1FB81750-888A-4D13-A612-2160EE2DE28D}" type="sibTrans" cxnId="{76CDAF78-6CA7-4C01-A71D-94EAB20E4E35}">
      <dgm:prSet/>
      <dgm:spPr/>
      <dgm:t>
        <a:bodyPr/>
        <a:lstStyle/>
        <a:p>
          <a:endParaRPr lang="es-MX"/>
        </a:p>
      </dgm:t>
    </dgm:pt>
    <dgm:pt modelId="{36268E92-44BD-4244-9B44-E3CF65F8FBA5}">
      <dgm:prSet phldrT="[Texto]"/>
      <dgm:spPr/>
      <dgm:t>
        <a:bodyPr/>
        <a:lstStyle/>
        <a:p>
          <a:r>
            <a:rPr lang="es-MX" dirty="0" smtClean="0"/>
            <a:t>Estructura organizacional</a:t>
          </a:r>
          <a:endParaRPr lang="es-MX" dirty="0"/>
        </a:p>
      </dgm:t>
    </dgm:pt>
    <dgm:pt modelId="{D8C10CFF-0BB0-4DF2-AAF0-2FC8454A145C}" type="parTrans" cxnId="{1501897B-B097-479C-BF6D-CA3B4798A52D}">
      <dgm:prSet/>
      <dgm:spPr/>
      <dgm:t>
        <a:bodyPr/>
        <a:lstStyle/>
        <a:p>
          <a:endParaRPr lang="es-MX"/>
        </a:p>
      </dgm:t>
    </dgm:pt>
    <dgm:pt modelId="{F61894E0-9252-415F-808E-47A4858B35E8}" type="sibTrans" cxnId="{1501897B-B097-479C-BF6D-CA3B4798A52D}">
      <dgm:prSet/>
      <dgm:spPr/>
      <dgm:t>
        <a:bodyPr/>
        <a:lstStyle/>
        <a:p>
          <a:endParaRPr lang="es-MX"/>
        </a:p>
      </dgm:t>
    </dgm:pt>
    <dgm:pt modelId="{A09BF906-FDB4-40AA-8C05-2BCAD5DB6AD0}" type="pres">
      <dgm:prSet presAssocID="{F2285E69-C1AB-494E-B620-D99CB29B10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73BB355-3E10-4359-A86B-677E61AB370F}" type="pres">
      <dgm:prSet presAssocID="{C9547FBF-FC41-449D-94CA-99178826F55A}" presName="comp" presStyleCnt="0"/>
      <dgm:spPr/>
    </dgm:pt>
    <dgm:pt modelId="{76C55655-EBD4-42D5-A5E7-B7950AD28683}" type="pres">
      <dgm:prSet presAssocID="{C9547FBF-FC41-449D-94CA-99178826F55A}" presName="box" presStyleLbl="node1" presStyleIdx="0" presStyleCnt="3"/>
      <dgm:spPr/>
      <dgm:t>
        <a:bodyPr/>
        <a:lstStyle/>
        <a:p>
          <a:endParaRPr lang="es-MX"/>
        </a:p>
      </dgm:t>
    </dgm:pt>
    <dgm:pt modelId="{C30B3532-9A49-48F0-A258-F2AB0B259022}" type="pres">
      <dgm:prSet presAssocID="{C9547FBF-FC41-449D-94CA-99178826F55A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00BC5D-0BBF-4A02-9D69-04B61E473DCF}" type="pres">
      <dgm:prSet presAssocID="{C9547FBF-FC41-449D-94CA-99178826F55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608854-F8C9-47B6-BA85-F492CDA6A299}" type="pres">
      <dgm:prSet presAssocID="{E5F3AB64-4C38-44A8-8CA2-C97DDD234331}" presName="spacer" presStyleCnt="0"/>
      <dgm:spPr/>
    </dgm:pt>
    <dgm:pt modelId="{74A483DF-E26C-4A9E-B861-ABA4D8E67BDE}" type="pres">
      <dgm:prSet presAssocID="{453CFC25-DC7B-4F44-A6B4-D483C9E7AE6F}" presName="comp" presStyleCnt="0"/>
      <dgm:spPr/>
    </dgm:pt>
    <dgm:pt modelId="{C2816933-7374-48BB-BA06-F456F917084F}" type="pres">
      <dgm:prSet presAssocID="{453CFC25-DC7B-4F44-A6B4-D483C9E7AE6F}" presName="box" presStyleLbl="node1" presStyleIdx="1" presStyleCnt="3"/>
      <dgm:spPr/>
      <dgm:t>
        <a:bodyPr/>
        <a:lstStyle/>
        <a:p>
          <a:endParaRPr lang="es-MX"/>
        </a:p>
      </dgm:t>
    </dgm:pt>
    <dgm:pt modelId="{4127F930-7D63-4064-BDBA-9F90F1A927E0}" type="pres">
      <dgm:prSet presAssocID="{453CFC25-DC7B-4F44-A6B4-D483C9E7AE6F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CB255F-A745-41B8-BC8C-AAAAAE51DF91}" type="pres">
      <dgm:prSet presAssocID="{453CFC25-DC7B-4F44-A6B4-D483C9E7AE6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A0E9C8-1364-47B7-802C-4F8AD32737C8}" type="pres">
      <dgm:prSet presAssocID="{1FB81750-888A-4D13-A612-2160EE2DE28D}" presName="spacer" presStyleCnt="0"/>
      <dgm:spPr/>
    </dgm:pt>
    <dgm:pt modelId="{C51E8502-89F4-46FA-885A-3FFAC3544817}" type="pres">
      <dgm:prSet presAssocID="{36268E92-44BD-4244-9B44-E3CF65F8FBA5}" presName="comp" presStyleCnt="0"/>
      <dgm:spPr/>
    </dgm:pt>
    <dgm:pt modelId="{8F9C6D62-405B-47BD-AC7F-9DC44D550121}" type="pres">
      <dgm:prSet presAssocID="{36268E92-44BD-4244-9B44-E3CF65F8FBA5}" presName="box" presStyleLbl="node1" presStyleIdx="2" presStyleCnt="3"/>
      <dgm:spPr/>
      <dgm:t>
        <a:bodyPr/>
        <a:lstStyle/>
        <a:p>
          <a:endParaRPr lang="es-MX"/>
        </a:p>
      </dgm:t>
    </dgm:pt>
    <dgm:pt modelId="{A3441DDB-B3D3-4546-9F40-7931AFD0D704}" type="pres">
      <dgm:prSet presAssocID="{36268E92-44BD-4244-9B44-E3CF65F8FBA5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52EA73-8448-4C21-BD81-09537153EA2D}" type="pres">
      <dgm:prSet presAssocID="{36268E92-44BD-4244-9B44-E3CF65F8FBA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D9F26E1-196C-CC4C-96BF-4D98756432B7}" type="presOf" srcId="{36268E92-44BD-4244-9B44-E3CF65F8FBA5}" destId="{EA52EA73-8448-4C21-BD81-09537153EA2D}" srcOrd="1" destOrd="0" presId="urn:microsoft.com/office/officeart/2005/8/layout/vList4#1"/>
    <dgm:cxn modelId="{4DA116EB-602F-2D4D-8735-127ADB5A42C9}" type="presOf" srcId="{C9547FBF-FC41-449D-94CA-99178826F55A}" destId="{76C55655-EBD4-42D5-A5E7-B7950AD28683}" srcOrd="0" destOrd="0" presId="urn:microsoft.com/office/officeart/2005/8/layout/vList4#1"/>
    <dgm:cxn modelId="{A3096511-37AA-EE47-A4AC-B0E17B73963C}" type="presOf" srcId="{C9547FBF-FC41-449D-94CA-99178826F55A}" destId="{8600BC5D-0BBF-4A02-9D69-04B61E473DCF}" srcOrd="1" destOrd="0" presId="urn:microsoft.com/office/officeart/2005/8/layout/vList4#1"/>
    <dgm:cxn modelId="{B5046769-E3B9-A540-A10E-43CDB79F1198}" type="presOf" srcId="{F2285E69-C1AB-494E-B620-D99CB29B10C9}" destId="{A09BF906-FDB4-40AA-8C05-2BCAD5DB6AD0}" srcOrd="0" destOrd="0" presId="urn:microsoft.com/office/officeart/2005/8/layout/vList4#1"/>
    <dgm:cxn modelId="{1CA56786-3E74-4E98-825A-99E504B0171D}" srcId="{F2285E69-C1AB-494E-B620-D99CB29B10C9}" destId="{C9547FBF-FC41-449D-94CA-99178826F55A}" srcOrd="0" destOrd="0" parTransId="{63470BD7-45CE-4114-8556-A945AD5A64CB}" sibTransId="{E5F3AB64-4C38-44A8-8CA2-C97DDD234331}"/>
    <dgm:cxn modelId="{A588A464-2F5B-9341-AC6A-D538790D3AE4}" type="presOf" srcId="{453CFC25-DC7B-4F44-A6B4-D483C9E7AE6F}" destId="{5FCB255F-A745-41B8-BC8C-AAAAAE51DF91}" srcOrd="1" destOrd="0" presId="urn:microsoft.com/office/officeart/2005/8/layout/vList4#1"/>
    <dgm:cxn modelId="{1501897B-B097-479C-BF6D-CA3B4798A52D}" srcId="{F2285E69-C1AB-494E-B620-D99CB29B10C9}" destId="{36268E92-44BD-4244-9B44-E3CF65F8FBA5}" srcOrd="2" destOrd="0" parTransId="{D8C10CFF-0BB0-4DF2-AAF0-2FC8454A145C}" sibTransId="{F61894E0-9252-415F-808E-47A4858B35E8}"/>
    <dgm:cxn modelId="{76CDAF78-6CA7-4C01-A71D-94EAB20E4E35}" srcId="{F2285E69-C1AB-494E-B620-D99CB29B10C9}" destId="{453CFC25-DC7B-4F44-A6B4-D483C9E7AE6F}" srcOrd="1" destOrd="0" parTransId="{252312C6-5F08-4A53-9CB7-DB734AC70450}" sibTransId="{1FB81750-888A-4D13-A612-2160EE2DE28D}"/>
    <dgm:cxn modelId="{D2FDF2C5-12DB-F144-A6F7-F229F306A46E}" type="presOf" srcId="{36268E92-44BD-4244-9B44-E3CF65F8FBA5}" destId="{8F9C6D62-405B-47BD-AC7F-9DC44D550121}" srcOrd="0" destOrd="0" presId="urn:microsoft.com/office/officeart/2005/8/layout/vList4#1"/>
    <dgm:cxn modelId="{7E3DD497-3D43-D745-9947-C65A5E5BCD7D}" type="presOf" srcId="{453CFC25-DC7B-4F44-A6B4-D483C9E7AE6F}" destId="{C2816933-7374-48BB-BA06-F456F917084F}" srcOrd="0" destOrd="0" presId="urn:microsoft.com/office/officeart/2005/8/layout/vList4#1"/>
    <dgm:cxn modelId="{42542EE5-9553-E742-A4D1-0CF42BB50F63}" type="presParOf" srcId="{A09BF906-FDB4-40AA-8C05-2BCAD5DB6AD0}" destId="{F73BB355-3E10-4359-A86B-677E61AB370F}" srcOrd="0" destOrd="0" presId="urn:microsoft.com/office/officeart/2005/8/layout/vList4#1"/>
    <dgm:cxn modelId="{9345F7D5-FE5C-C349-9345-7C8E95587DEF}" type="presParOf" srcId="{F73BB355-3E10-4359-A86B-677E61AB370F}" destId="{76C55655-EBD4-42D5-A5E7-B7950AD28683}" srcOrd="0" destOrd="0" presId="urn:microsoft.com/office/officeart/2005/8/layout/vList4#1"/>
    <dgm:cxn modelId="{D17B2F99-5C61-FC46-A3AD-E08D0202F2DD}" type="presParOf" srcId="{F73BB355-3E10-4359-A86B-677E61AB370F}" destId="{C30B3532-9A49-48F0-A258-F2AB0B259022}" srcOrd="1" destOrd="0" presId="urn:microsoft.com/office/officeart/2005/8/layout/vList4#1"/>
    <dgm:cxn modelId="{F85A6E0F-7984-EF4E-BB8E-31CF1F2B10AA}" type="presParOf" srcId="{F73BB355-3E10-4359-A86B-677E61AB370F}" destId="{8600BC5D-0BBF-4A02-9D69-04B61E473DCF}" srcOrd="2" destOrd="0" presId="urn:microsoft.com/office/officeart/2005/8/layout/vList4#1"/>
    <dgm:cxn modelId="{4FB2815B-51CF-A84C-A606-551B10BFC9D6}" type="presParOf" srcId="{A09BF906-FDB4-40AA-8C05-2BCAD5DB6AD0}" destId="{2D608854-F8C9-47B6-BA85-F492CDA6A299}" srcOrd="1" destOrd="0" presId="urn:microsoft.com/office/officeart/2005/8/layout/vList4#1"/>
    <dgm:cxn modelId="{F0901E32-8C8D-874A-9BE9-DCE7D13C0EC4}" type="presParOf" srcId="{A09BF906-FDB4-40AA-8C05-2BCAD5DB6AD0}" destId="{74A483DF-E26C-4A9E-B861-ABA4D8E67BDE}" srcOrd="2" destOrd="0" presId="urn:microsoft.com/office/officeart/2005/8/layout/vList4#1"/>
    <dgm:cxn modelId="{5DD6F403-1B4C-E34C-B312-F5BCFAE44C12}" type="presParOf" srcId="{74A483DF-E26C-4A9E-B861-ABA4D8E67BDE}" destId="{C2816933-7374-48BB-BA06-F456F917084F}" srcOrd="0" destOrd="0" presId="urn:microsoft.com/office/officeart/2005/8/layout/vList4#1"/>
    <dgm:cxn modelId="{FCDFD189-5BF4-0F40-B794-84DAFF8C6B9C}" type="presParOf" srcId="{74A483DF-E26C-4A9E-B861-ABA4D8E67BDE}" destId="{4127F930-7D63-4064-BDBA-9F90F1A927E0}" srcOrd="1" destOrd="0" presId="urn:microsoft.com/office/officeart/2005/8/layout/vList4#1"/>
    <dgm:cxn modelId="{27C37DEF-A7EB-0D40-83C5-E5B9215DCFDA}" type="presParOf" srcId="{74A483DF-E26C-4A9E-B861-ABA4D8E67BDE}" destId="{5FCB255F-A745-41B8-BC8C-AAAAAE51DF91}" srcOrd="2" destOrd="0" presId="urn:microsoft.com/office/officeart/2005/8/layout/vList4#1"/>
    <dgm:cxn modelId="{9AAD8AAD-E0DE-0544-99E4-CC385BC21F20}" type="presParOf" srcId="{A09BF906-FDB4-40AA-8C05-2BCAD5DB6AD0}" destId="{E3A0E9C8-1364-47B7-802C-4F8AD32737C8}" srcOrd="3" destOrd="0" presId="urn:microsoft.com/office/officeart/2005/8/layout/vList4#1"/>
    <dgm:cxn modelId="{E4688D01-3436-8741-90C3-A8DF7BF5C276}" type="presParOf" srcId="{A09BF906-FDB4-40AA-8C05-2BCAD5DB6AD0}" destId="{C51E8502-89F4-46FA-885A-3FFAC3544817}" srcOrd="4" destOrd="0" presId="urn:microsoft.com/office/officeart/2005/8/layout/vList4#1"/>
    <dgm:cxn modelId="{C84D237E-4877-3242-85F5-60C90179CE21}" type="presParOf" srcId="{C51E8502-89F4-46FA-885A-3FFAC3544817}" destId="{8F9C6D62-405B-47BD-AC7F-9DC44D550121}" srcOrd="0" destOrd="0" presId="urn:microsoft.com/office/officeart/2005/8/layout/vList4#1"/>
    <dgm:cxn modelId="{BEEB28E9-2517-8A49-8C60-6F7345BD10E0}" type="presParOf" srcId="{C51E8502-89F4-46FA-885A-3FFAC3544817}" destId="{A3441DDB-B3D3-4546-9F40-7931AFD0D704}" srcOrd="1" destOrd="0" presId="urn:microsoft.com/office/officeart/2005/8/layout/vList4#1"/>
    <dgm:cxn modelId="{0AC4A1C3-881D-1944-A32C-B99322758302}" type="presParOf" srcId="{C51E8502-89F4-46FA-885A-3FFAC3544817}" destId="{EA52EA73-8448-4C21-BD81-09537153EA2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285E69-C1AB-494E-B620-D99CB29B10C9}" type="doc">
      <dgm:prSet loTypeId="urn:microsoft.com/office/officeart/2005/8/layout/vList4#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C9547FBF-FC41-449D-94CA-99178826F55A}">
      <dgm:prSet phldrT="[Texto]" custT="1"/>
      <dgm:spPr/>
      <dgm:t>
        <a:bodyPr/>
        <a:lstStyle/>
        <a:p>
          <a:r>
            <a:rPr lang="es-MX" sz="1600" dirty="0" smtClean="0"/>
            <a:t>Manuales de Organización y Procedimientos</a:t>
          </a:r>
          <a:endParaRPr lang="es-MX" sz="1600" dirty="0"/>
        </a:p>
      </dgm:t>
    </dgm:pt>
    <dgm:pt modelId="{63470BD7-45CE-4114-8556-A945AD5A64CB}" type="parTrans" cxnId="{1CA56786-3E74-4E98-825A-99E504B0171D}">
      <dgm:prSet/>
      <dgm:spPr/>
      <dgm:t>
        <a:bodyPr/>
        <a:lstStyle/>
        <a:p>
          <a:endParaRPr lang="es-MX" sz="1600"/>
        </a:p>
      </dgm:t>
    </dgm:pt>
    <dgm:pt modelId="{E5F3AB64-4C38-44A8-8CA2-C97DDD234331}" type="sibTrans" cxnId="{1CA56786-3E74-4E98-825A-99E504B0171D}">
      <dgm:prSet/>
      <dgm:spPr/>
      <dgm:t>
        <a:bodyPr/>
        <a:lstStyle/>
        <a:p>
          <a:endParaRPr lang="es-MX" sz="1600"/>
        </a:p>
      </dgm:t>
    </dgm:pt>
    <dgm:pt modelId="{453CFC25-DC7B-4F44-A6B4-D483C9E7AE6F}">
      <dgm:prSet phldrT="[Texto]" custT="1"/>
      <dgm:spPr/>
      <dgm:t>
        <a:bodyPr/>
        <a:lstStyle/>
        <a:p>
          <a:r>
            <a:rPr lang="es-MX" sz="2000" dirty="0" smtClean="0"/>
            <a:t>Administración de Recursos Humanos</a:t>
          </a:r>
          <a:endParaRPr lang="es-MX" sz="2000" dirty="0"/>
        </a:p>
      </dgm:t>
    </dgm:pt>
    <dgm:pt modelId="{252312C6-5F08-4A53-9CB7-DB734AC70450}" type="parTrans" cxnId="{76CDAF78-6CA7-4C01-A71D-94EAB20E4E35}">
      <dgm:prSet/>
      <dgm:spPr/>
      <dgm:t>
        <a:bodyPr/>
        <a:lstStyle/>
        <a:p>
          <a:endParaRPr lang="es-MX" sz="1600"/>
        </a:p>
      </dgm:t>
    </dgm:pt>
    <dgm:pt modelId="{1FB81750-888A-4D13-A612-2160EE2DE28D}" type="sibTrans" cxnId="{76CDAF78-6CA7-4C01-A71D-94EAB20E4E35}">
      <dgm:prSet/>
      <dgm:spPr/>
      <dgm:t>
        <a:bodyPr/>
        <a:lstStyle/>
        <a:p>
          <a:endParaRPr lang="es-MX" sz="1600"/>
        </a:p>
      </dgm:t>
    </dgm:pt>
    <dgm:pt modelId="{36268E92-44BD-4244-9B44-E3CF65F8FBA5}">
      <dgm:prSet phldrT="[Texto]" custT="1"/>
      <dgm:spPr/>
      <dgm:t>
        <a:bodyPr/>
        <a:lstStyle/>
        <a:p>
          <a:r>
            <a:rPr lang="es-MX" sz="2400" dirty="0" smtClean="0"/>
            <a:t>Integridad y Valores Éticos</a:t>
          </a:r>
          <a:endParaRPr lang="es-MX" sz="2400" dirty="0"/>
        </a:p>
      </dgm:t>
    </dgm:pt>
    <dgm:pt modelId="{D8C10CFF-0BB0-4DF2-AAF0-2FC8454A145C}" type="parTrans" cxnId="{1501897B-B097-479C-BF6D-CA3B4798A52D}">
      <dgm:prSet/>
      <dgm:spPr/>
      <dgm:t>
        <a:bodyPr/>
        <a:lstStyle/>
        <a:p>
          <a:endParaRPr lang="es-MX" sz="1600"/>
        </a:p>
      </dgm:t>
    </dgm:pt>
    <dgm:pt modelId="{F61894E0-9252-415F-808E-47A4858B35E8}" type="sibTrans" cxnId="{1501897B-B097-479C-BF6D-CA3B4798A52D}">
      <dgm:prSet/>
      <dgm:spPr/>
      <dgm:t>
        <a:bodyPr/>
        <a:lstStyle/>
        <a:p>
          <a:endParaRPr lang="es-MX" sz="1600"/>
        </a:p>
      </dgm:t>
    </dgm:pt>
    <dgm:pt modelId="{A09BF906-FDB4-40AA-8C05-2BCAD5DB6AD0}" type="pres">
      <dgm:prSet presAssocID="{F2285E69-C1AB-494E-B620-D99CB29B10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73BB355-3E10-4359-A86B-677E61AB370F}" type="pres">
      <dgm:prSet presAssocID="{C9547FBF-FC41-449D-94CA-99178826F55A}" presName="comp" presStyleCnt="0"/>
      <dgm:spPr/>
    </dgm:pt>
    <dgm:pt modelId="{76C55655-EBD4-42D5-A5E7-B7950AD28683}" type="pres">
      <dgm:prSet presAssocID="{C9547FBF-FC41-449D-94CA-99178826F55A}" presName="box" presStyleLbl="node1" presStyleIdx="0" presStyleCnt="3"/>
      <dgm:spPr/>
      <dgm:t>
        <a:bodyPr/>
        <a:lstStyle/>
        <a:p>
          <a:endParaRPr lang="es-MX"/>
        </a:p>
      </dgm:t>
    </dgm:pt>
    <dgm:pt modelId="{C30B3532-9A49-48F0-A258-F2AB0B259022}" type="pres">
      <dgm:prSet presAssocID="{C9547FBF-FC41-449D-94CA-99178826F55A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00BC5D-0BBF-4A02-9D69-04B61E473DCF}" type="pres">
      <dgm:prSet presAssocID="{C9547FBF-FC41-449D-94CA-99178826F55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608854-F8C9-47B6-BA85-F492CDA6A299}" type="pres">
      <dgm:prSet presAssocID="{E5F3AB64-4C38-44A8-8CA2-C97DDD234331}" presName="spacer" presStyleCnt="0"/>
      <dgm:spPr/>
    </dgm:pt>
    <dgm:pt modelId="{74A483DF-E26C-4A9E-B861-ABA4D8E67BDE}" type="pres">
      <dgm:prSet presAssocID="{453CFC25-DC7B-4F44-A6B4-D483C9E7AE6F}" presName="comp" presStyleCnt="0"/>
      <dgm:spPr/>
    </dgm:pt>
    <dgm:pt modelId="{C2816933-7374-48BB-BA06-F456F917084F}" type="pres">
      <dgm:prSet presAssocID="{453CFC25-DC7B-4F44-A6B4-D483C9E7AE6F}" presName="box" presStyleLbl="node1" presStyleIdx="1" presStyleCnt="3"/>
      <dgm:spPr/>
      <dgm:t>
        <a:bodyPr/>
        <a:lstStyle/>
        <a:p>
          <a:endParaRPr lang="es-MX"/>
        </a:p>
      </dgm:t>
    </dgm:pt>
    <dgm:pt modelId="{4127F930-7D63-4064-BDBA-9F90F1A927E0}" type="pres">
      <dgm:prSet presAssocID="{453CFC25-DC7B-4F44-A6B4-D483C9E7AE6F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CB255F-A745-41B8-BC8C-AAAAAE51DF91}" type="pres">
      <dgm:prSet presAssocID="{453CFC25-DC7B-4F44-A6B4-D483C9E7AE6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A0E9C8-1364-47B7-802C-4F8AD32737C8}" type="pres">
      <dgm:prSet presAssocID="{1FB81750-888A-4D13-A612-2160EE2DE28D}" presName="spacer" presStyleCnt="0"/>
      <dgm:spPr/>
    </dgm:pt>
    <dgm:pt modelId="{C51E8502-89F4-46FA-885A-3FFAC3544817}" type="pres">
      <dgm:prSet presAssocID="{36268E92-44BD-4244-9B44-E3CF65F8FBA5}" presName="comp" presStyleCnt="0"/>
      <dgm:spPr/>
    </dgm:pt>
    <dgm:pt modelId="{8F9C6D62-405B-47BD-AC7F-9DC44D550121}" type="pres">
      <dgm:prSet presAssocID="{36268E92-44BD-4244-9B44-E3CF65F8FBA5}" presName="box" presStyleLbl="node1" presStyleIdx="2" presStyleCnt="3"/>
      <dgm:spPr/>
      <dgm:t>
        <a:bodyPr/>
        <a:lstStyle/>
        <a:p>
          <a:endParaRPr lang="es-MX"/>
        </a:p>
      </dgm:t>
    </dgm:pt>
    <dgm:pt modelId="{A3441DDB-B3D3-4546-9F40-7931AFD0D704}" type="pres">
      <dgm:prSet presAssocID="{36268E92-44BD-4244-9B44-E3CF65F8FBA5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52EA73-8448-4C21-BD81-09537153EA2D}" type="pres">
      <dgm:prSet presAssocID="{36268E92-44BD-4244-9B44-E3CF65F8FBA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EBEEF99-61B2-D541-872B-7A3F1F8D736C}" type="presOf" srcId="{453CFC25-DC7B-4F44-A6B4-D483C9E7AE6F}" destId="{5FCB255F-A745-41B8-BC8C-AAAAAE51DF91}" srcOrd="1" destOrd="0" presId="urn:microsoft.com/office/officeart/2005/8/layout/vList4#2"/>
    <dgm:cxn modelId="{1CA56786-3E74-4E98-825A-99E504B0171D}" srcId="{F2285E69-C1AB-494E-B620-D99CB29B10C9}" destId="{C9547FBF-FC41-449D-94CA-99178826F55A}" srcOrd="0" destOrd="0" parTransId="{63470BD7-45CE-4114-8556-A945AD5A64CB}" sibTransId="{E5F3AB64-4C38-44A8-8CA2-C97DDD234331}"/>
    <dgm:cxn modelId="{C494D49D-FE6B-0842-B111-B9C5FCA3F3CC}" type="presOf" srcId="{36268E92-44BD-4244-9B44-E3CF65F8FBA5}" destId="{EA52EA73-8448-4C21-BD81-09537153EA2D}" srcOrd="1" destOrd="0" presId="urn:microsoft.com/office/officeart/2005/8/layout/vList4#2"/>
    <dgm:cxn modelId="{31556ED4-D282-944B-8770-3ABE1F8BFEF1}" type="presOf" srcId="{F2285E69-C1AB-494E-B620-D99CB29B10C9}" destId="{A09BF906-FDB4-40AA-8C05-2BCAD5DB6AD0}" srcOrd="0" destOrd="0" presId="urn:microsoft.com/office/officeart/2005/8/layout/vList4#2"/>
    <dgm:cxn modelId="{D33A4B00-8E73-8D4E-8B39-9124DC8C1CBE}" type="presOf" srcId="{C9547FBF-FC41-449D-94CA-99178826F55A}" destId="{8600BC5D-0BBF-4A02-9D69-04B61E473DCF}" srcOrd="1" destOrd="0" presId="urn:microsoft.com/office/officeart/2005/8/layout/vList4#2"/>
    <dgm:cxn modelId="{1501897B-B097-479C-BF6D-CA3B4798A52D}" srcId="{F2285E69-C1AB-494E-B620-D99CB29B10C9}" destId="{36268E92-44BD-4244-9B44-E3CF65F8FBA5}" srcOrd="2" destOrd="0" parTransId="{D8C10CFF-0BB0-4DF2-AAF0-2FC8454A145C}" sibTransId="{F61894E0-9252-415F-808E-47A4858B35E8}"/>
    <dgm:cxn modelId="{76CDAF78-6CA7-4C01-A71D-94EAB20E4E35}" srcId="{F2285E69-C1AB-494E-B620-D99CB29B10C9}" destId="{453CFC25-DC7B-4F44-A6B4-D483C9E7AE6F}" srcOrd="1" destOrd="0" parTransId="{252312C6-5F08-4A53-9CB7-DB734AC70450}" sibTransId="{1FB81750-888A-4D13-A612-2160EE2DE28D}"/>
    <dgm:cxn modelId="{D91B0BA8-3C22-104B-AC68-ACA21F29E88F}" type="presOf" srcId="{453CFC25-DC7B-4F44-A6B4-D483C9E7AE6F}" destId="{C2816933-7374-48BB-BA06-F456F917084F}" srcOrd="0" destOrd="0" presId="urn:microsoft.com/office/officeart/2005/8/layout/vList4#2"/>
    <dgm:cxn modelId="{8D43C087-E75B-2543-B07A-7E1E4C31335A}" type="presOf" srcId="{36268E92-44BD-4244-9B44-E3CF65F8FBA5}" destId="{8F9C6D62-405B-47BD-AC7F-9DC44D550121}" srcOrd="0" destOrd="0" presId="urn:microsoft.com/office/officeart/2005/8/layout/vList4#2"/>
    <dgm:cxn modelId="{4D98D8ED-A1A4-7141-8609-4B32B893CE46}" type="presOf" srcId="{C9547FBF-FC41-449D-94CA-99178826F55A}" destId="{76C55655-EBD4-42D5-A5E7-B7950AD28683}" srcOrd="0" destOrd="0" presId="urn:microsoft.com/office/officeart/2005/8/layout/vList4#2"/>
    <dgm:cxn modelId="{272726C2-47B7-B24C-889F-53B59544A484}" type="presParOf" srcId="{A09BF906-FDB4-40AA-8C05-2BCAD5DB6AD0}" destId="{F73BB355-3E10-4359-A86B-677E61AB370F}" srcOrd="0" destOrd="0" presId="urn:microsoft.com/office/officeart/2005/8/layout/vList4#2"/>
    <dgm:cxn modelId="{96C16E85-28E1-1141-A280-D2D247932CBF}" type="presParOf" srcId="{F73BB355-3E10-4359-A86B-677E61AB370F}" destId="{76C55655-EBD4-42D5-A5E7-B7950AD28683}" srcOrd="0" destOrd="0" presId="urn:microsoft.com/office/officeart/2005/8/layout/vList4#2"/>
    <dgm:cxn modelId="{0DD28BD3-1673-E742-BFB4-112170C06B6F}" type="presParOf" srcId="{F73BB355-3E10-4359-A86B-677E61AB370F}" destId="{C30B3532-9A49-48F0-A258-F2AB0B259022}" srcOrd="1" destOrd="0" presId="urn:microsoft.com/office/officeart/2005/8/layout/vList4#2"/>
    <dgm:cxn modelId="{C77B49CA-5B98-814F-B79A-6B58AEE3AA41}" type="presParOf" srcId="{F73BB355-3E10-4359-A86B-677E61AB370F}" destId="{8600BC5D-0BBF-4A02-9D69-04B61E473DCF}" srcOrd="2" destOrd="0" presId="urn:microsoft.com/office/officeart/2005/8/layout/vList4#2"/>
    <dgm:cxn modelId="{1C717BBE-BCD8-3E43-87D3-D76728FB8D11}" type="presParOf" srcId="{A09BF906-FDB4-40AA-8C05-2BCAD5DB6AD0}" destId="{2D608854-F8C9-47B6-BA85-F492CDA6A299}" srcOrd="1" destOrd="0" presId="urn:microsoft.com/office/officeart/2005/8/layout/vList4#2"/>
    <dgm:cxn modelId="{87D9FC2D-B487-4C49-B007-D22055499F12}" type="presParOf" srcId="{A09BF906-FDB4-40AA-8C05-2BCAD5DB6AD0}" destId="{74A483DF-E26C-4A9E-B861-ABA4D8E67BDE}" srcOrd="2" destOrd="0" presId="urn:microsoft.com/office/officeart/2005/8/layout/vList4#2"/>
    <dgm:cxn modelId="{A28D076C-5545-5344-BA54-C8C426D8922C}" type="presParOf" srcId="{74A483DF-E26C-4A9E-B861-ABA4D8E67BDE}" destId="{C2816933-7374-48BB-BA06-F456F917084F}" srcOrd="0" destOrd="0" presId="urn:microsoft.com/office/officeart/2005/8/layout/vList4#2"/>
    <dgm:cxn modelId="{004043FB-E9FD-3C40-8496-603A11B65EA5}" type="presParOf" srcId="{74A483DF-E26C-4A9E-B861-ABA4D8E67BDE}" destId="{4127F930-7D63-4064-BDBA-9F90F1A927E0}" srcOrd="1" destOrd="0" presId="urn:microsoft.com/office/officeart/2005/8/layout/vList4#2"/>
    <dgm:cxn modelId="{322EB7EA-1056-FF4C-BF05-A25F64179268}" type="presParOf" srcId="{74A483DF-E26C-4A9E-B861-ABA4D8E67BDE}" destId="{5FCB255F-A745-41B8-BC8C-AAAAAE51DF91}" srcOrd="2" destOrd="0" presId="urn:microsoft.com/office/officeart/2005/8/layout/vList4#2"/>
    <dgm:cxn modelId="{281F2D25-7EBA-D14F-BA63-7E4D82FD9374}" type="presParOf" srcId="{A09BF906-FDB4-40AA-8C05-2BCAD5DB6AD0}" destId="{E3A0E9C8-1364-47B7-802C-4F8AD32737C8}" srcOrd="3" destOrd="0" presId="urn:microsoft.com/office/officeart/2005/8/layout/vList4#2"/>
    <dgm:cxn modelId="{1049B94E-E20E-B949-AD7D-7A90B570668A}" type="presParOf" srcId="{A09BF906-FDB4-40AA-8C05-2BCAD5DB6AD0}" destId="{C51E8502-89F4-46FA-885A-3FFAC3544817}" srcOrd="4" destOrd="0" presId="urn:microsoft.com/office/officeart/2005/8/layout/vList4#2"/>
    <dgm:cxn modelId="{EF3B52D4-1114-8C4D-9CEE-E89368E5FF85}" type="presParOf" srcId="{C51E8502-89F4-46FA-885A-3FFAC3544817}" destId="{8F9C6D62-405B-47BD-AC7F-9DC44D550121}" srcOrd="0" destOrd="0" presId="urn:microsoft.com/office/officeart/2005/8/layout/vList4#2"/>
    <dgm:cxn modelId="{1173459E-F263-FE41-8B5F-3EA759CA93FC}" type="presParOf" srcId="{C51E8502-89F4-46FA-885A-3FFAC3544817}" destId="{A3441DDB-B3D3-4546-9F40-7931AFD0D704}" srcOrd="1" destOrd="0" presId="urn:microsoft.com/office/officeart/2005/8/layout/vList4#2"/>
    <dgm:cxn modelId="{11529122-6077-6740-81AE-3EA3CD6F8E8E}" type="presParOf" srcId="{C51E8502-89F4-46FA-885A-3FFAC3544817}" destId="{EA52EA73-8448-4C21-BD81-09537153EA2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78A55D-79C5-3342-B4DB-86B19582C197}" type="doc">
      <dgm:prSet loTypeId="urn:microsoft.com/office/officeart/2005/8/layout/arrow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A4BE587-9BF8-834D-A97A-9002B448294D}">
      <dgm:prSet phldrT="[Texto]"/>
      <dgm:spPr/>
      <dgm:t>
        <a:bodyPr/>
        <a:lstStyle/>
        <a:p>
          <a:r>
            <a:rPr lang="es-ES" dirty="0" smtClean="0"/>
            <a:t>Órgano de control</a:t>
          </a:r>
        </a:p>
      </dgm:t>
    </dgm:pt>
    <dgm:pt modelId="{18209684-ACA1-4F4B-81D5-253FEA35FDC2}" type="parTrans" cxnId="{5CBA9895-9071-4F4A-BCA8-D138D47DE23C}">
      <dgm:prSet/>
      <dgm:spPr/>
      <dgm:t>
        <a:bodyPr/>
        <a:lstStyle/>
        <a:p>
          <a:endParaRPr lang="es-ES"/>
        </a:p>
      </dgm:t>
    </dgm:pt>
    <dgm:pt modelId="{28D2736C-912C-C141-98C7-6B3DCFECA325}" type="sibTrans" cxnId="{5CBA9895-9071-4F4A-BCA8-D138D47DE23C}">
      <dgm:prSet/>
      <dgm:spPr/>
      <dgm:t>
        <a:bodyPr/>
        <a:lstStyle/>
        <a:p>
          <a:endParaRPr lang="es-ES"/>
        </a:p>
      </dgm:t>
    </dgm:pt>
    <dgm:pt modelId="{28336F0F-4992-EB4A-8E02-E54E3C51D8CD}">
      <dgm:prSet phldrT="[Texto]"/>
      <dgm:spPr/>
      <dgm:t>
        <a:bodyPr/>
        <a:lstStyle/>
        <a:p>
          <a:r>
            <a:rPr lang="es-ES" dirty="0" smtClean="0"/>
            <a:t>Titulares y Funcionarios</a:t>
          </a:r>
          <a:endParaRPr lang="es-ES" dirty="0"/>
        </a:p>
      </dgm:t>
    </dgm:pt>
    <dgm:pt modelId="{DF6462F4-097B-5847-A8A3-C1FA9586CDA7}" type="parTrans" cxnId="{5F2B946B-0F2C-874C-A9CF-6599D66C33FB}">
      <dgm:prSet/>
      <dgm:spPr/>
      <dgm:t>
        <a:bodyPr/>
        <a:lstStyle/>
        <a:p>
          <a:endParaRPr lang="es-ES"/>
        </a:p>
      </dgm:t>
    </dgm:pt>
    <dgm:pt modelId="{115EE06F-6AAB-B544-80AA-424B29E4CC72}" type="sibTrans" cxnId="{5F2B946B-0F2C-874C-A9CF-6599D66C33FB}">
      <dgm:prSet/>
      <dgm:spPr/>
      <dgm:t>
        <a:bodyPr/>
        <a:lstStyle/>
        <a:p>
          <a:endParaRPr lang="es-ES"/>
        </a:p>
      </dgm:t>
    </dgm:pt>
    <dgm:pt modelId="{7192FA7D-97A3-3845-8A2C-779F30E42B8F}" type="pres">
      <dgm:prSet presAssocID="{5878A55D-79C5-3342-B4DB-86B19582C1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71C5D6-167E-6945-98BF-F538FF747686}" type="pres">
      <dgm:prSet presAssocID="{BA4BE587-9BF8-834D-A97A-9002B448294D}" presName="arrow" presStyleLbl="node1" presStyleIdx="0" presStyleCnt="2" custScaleY="1001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B2C19A-2218-D444-8045-B561332AC03B}" type="pres">
      <dgm:prSet presAssocID="{28336F0F-4992-EB4A-8E02-E54E3C51D8CD}" presName="arrow" presStyleLbl="node1" presStyleIdx="1" presStyleCnt="2" custScaleY="1000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CBA9895-9071-4F4A-BCA8-D138D47DE23C}" srcId="{5878A55D-79C5-3342-B4DB-86B19582C197}" destId="{BA4BE587-9BF8-834D-A97A-9002B448294D}" srcOrd="0" destOrd="0" parTransId="{18209684-ACA1-4F4B-81D5-253FEA35FDC2}" sibTransId="{28D2736C-912C-C141-98C7-6B3DCFECA325}"/>
    <dgm:cxn modelId="{6049BA89-7AD4-4147-B9FC-A1BB03215C1E}" type="presOf" srcId="{BA4BE587-9BF8-834D-A97A-9002B448294D}" destId="{3771C5D6-167E-6945-98BF-F538FF747686}" srcOrd="0" destOrd="0" presId="urn:microsoft.com/office/officeart/2005/8/layout/arrow5"/>
    <dgm:cxn modelId="{FA0CBC8B-E093-7A42-9100-0EB0539A1E31}" type="presOf" srcId="{5878A55D-79C5-3342-B4DB-86B19582C197}" destId="{7192FA7D-97A3-3845-8A2C-779F30E42B8F}" srcOrd="0" destOrd="0" presId="urn:microsoft.com/office/officeart/2005/8/layout/arrow5"/>
    <dgm:cxn modelId="{5F2B946B-0F2C-874C-A9CF-6599D66C33FB}" srcId="{5878A55D-79C5-3342-B4DB-86B19582C197}" destId="{28336F0F-4992-EB4A-8E02-E54E3C51D8CD}" srcOrd="1" destOrd="0" parTransId="{DF6462F4-097B-5847-A8A3-C1FA9586CDA7}" sibTransId="{115EE06F-6AAB-B544-80AA-424B29E4CC72}"/>
    <dgm:cxn modelId="{764011B5-7950-E448-958D-D9DEF0B5D034}" type="presOf" srcId="{28336F0F-4992-EB4A-8E02-E54E3C51D8CD}" destId="{D3B2C19A-2218-D444-8045-B561332AC03B}" srcOrd="0" destOrd="0" presId="urn:microsoft.com/office/officeart/2005/8/layout/arrow5"/>
    <dgm:cxn modelId="{69A0E4E2-2ECA-E040-B342-4B817870FEA2}" type="presParOf" srcId="{7192FA7D-97A3-3845-8A2C-779F30E42B8F}" destId="{3771C5D6-167E-6945-98BF-F538FF747686}" srcOrd="0" destOrd="0" presId="urn:microsoft.com/office/officeart/2005/8/layout/arrow5"/>
    <dgm:cxn modelId="{8584A1A5-8AB8-454A-822B-B6E3B913296D}" type="presParOf" srcId="{7192FA7D-97A3-3845-8A2C-779F30E42B8F}" destId="{D3B2C19A-2218-D444-8045-B561332AC03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FB55-C09B-5B44-B837-33A8526C72B4}">
      <dsp:nvSpPr>
        <dsp:cNvPr id="0" name=""/>
        <dsp:cNvSpPr/>
      </dsp:nvSpPr>
      <dsp:spPr>
        <a:xfrm>
          <a:off x="1487319" y="2181414"/>
          <a:ext cx="292702" cy="159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731" y="0"/>
              </a:lnTo>
              <a:lnTo>
                <a:pt x="218731" y="159037"/>
              </a:lnTo>
              <a:lnTo>
                <a:pt x="292702" y="159037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F7E6A-37CF-9D4F-8154-EF7EEC4E6D45}">
      <dsp:nvSpPr>
        <dsp:cNvPr id="0" name=""/>
        <dsp:cNvSpPr/>
      </dsp:nvSpPr>
      <dsp:spPr>
        <a:xfrm>
          <a:off x="1487319" y="2022377"/>
          <a:ext cx="292702" cy="159037"/>
        </a:xfrm>
        <a:custGeom>
          <a:avLst/>
          <a:gdLst/>
          <a:ahLst/>
          <a:cxnLst/>
          <a:rect l="0" t="0" r="0" b="0"/>
          <a:pathLst>
            <a:path>
              <a:moveTo>
                <a:pt x="0" y="159037"/>
              </a:moveTo>
              <a:lnTo>
                <a:pt x="218731" y="159037"/>
              </a:lnTo>
              <a:lnTo>
                <a:pt x="218731" y="0"/>
              </a:lnTo>
              <a:lnTo>
                <a:pt x="292702" y="0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44C21-E42E-DD47-A10C-63B4EA76974B}">
      <dsp:nvSpPr>
        <dsp:cNvPr id="0" name=""/>
        <dsp:cNvSpPr/>
      </dsp:nvSpPr>
      <dsp:spPr>
        <a:xfrm>
          <a:off x="1487319" y="1545266"/>
          <a:ext cx="292702" cy="159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731" y="0"/>
              </a:lnTo>
              <a:lnTo>
                <a:pt x="218731" y="159037"/>
              </a:lnTo>
              <a:lnTo>
                <a:pt x="292702" y="159037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2DF75-C5C5-2E43-A434-204425EEC408}">
      <dsp:nvSpPr>
        <dsp:cNvPr id="0" name=""/>
        <dsp:cNvSpPr/>
      </dsp:nvSpPr>
      <dsp:spPr>
        <a:xfrm>
          <a:off x="1487319" y="1386229"/>
          <a:ext cx="292702" cy="159037"/>
        </a:xfrm>
        <a:custGeom>
          <a:avLst/>
          <a:gdLst/>
          <a:ahLst/>
          <a:cxnLst/>
          <a:rect l="0" t="0" r="0" b="0"/>
          <a:pathLst>
            <a:path>
              <a:moveTo>
                <a:pt x="0" y="159037"/>
              </a:moveTo>
              <a:lnTo>
                <a:pt x="218731" y="159037"/>
              </a:lnTo>
              <a:lnTo>
                <a:pt x="218731" y="0"/>
              </a:lnTo>
              <a:lnTo>
                <a:pt x="292702" y="0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C3CCD-504B-3F4F-9B3C-B7ECAC820E23}">
      <dsp:nvSpPr>
        <dsp:cNvPr id="0" name=""/>
        <dsp:cNvSpPr/>
      </dsp:nvSpPr>
      <dsp:spPr>
        <a:xfrm>
          <a:off x="1487319" y="591043"/>
          <a:ext cx="292702" cy="477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731" y="0"/>
              </a:lnTo>
              <a:lnTo>
                <a:pt x="218731" y="477111"/>
              </a:lnTo>
              <a:lnTo>
                <a:pt x="292702" y="477111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E6D8F-89BE-CF4D-8B78-679438931054}">
      <dsp:nvSpPr>
        <dsp:cNvPr id="0" name=""/>
        <dsp:cNvSpPr/>
      </dsp:nvSpPr>
      <dsp:spPr>
        <a:xfrm>
          <a:off x="1487319" y="591043"/>
          <a:ext cx="292702" cy="159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731" y="0"/>
              </a:lnTo>
              <a:lnTo>
                <a:pt x="218731" y="159037"/>
              </a:lnTo>
              <a:lnTo>
                <a:pt x="292702" y="159037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D117B-B731-2749-9CCA-FB3F6AAC050B}">
      <dsp:nvSpPr>
        <dsp:cNvPr id="0" name=""/>
        <dsp:cNvSpPr/>
      </dsp:nvSpPr>
      <dsp:spPr>
        <a:xfrm>
          <a:off x="1487319" y="432006"/>
          <a:ext cx="292702" cy="159037"/>
        </a:xfrm>
        <a:custGeom>
          <a:avLst/>
          <a:gdLst/>
          <a:ahLst/>
          <a:cxnLst/>
          <a:rect l="0" t="0" r="0" b="0"/>
          <a:pathLst>
            <a:path>
              <a:moveTo>
                <a:pt x="0" y="159037"/>
              </a:moveTo>
              <a:lnTo>
                <a:pt x="218731" y="159037"/>
              </a:lnTo>
              <a:lnTo>
                <a:pt x="218731" y="0"/>
              </a:lnTo>
              <a:lnTo>
                <a:pt x="292702" y="0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B6D8A-95D0-8C48-8787-73A1D6A15B7A}">
      <dsp:nvSpPr>
        <dsp:cNvPr id="0" name=""/>
        <dsp:cNvSpPr/>
      </dsp:nvSpPr>
      <dsp:spPr>
        <a:xfrm>
          <a:off x="1487319" y="113932"/>
          <a:ext cx="292702" cy="477111"/>
        </a:xfrm>
        <a:custGeom>
          <a:avLst/>
          <a:gdLst/>
          <a:ahLst/>
          <a:cxnLst/>
          <a:rect l="0" t="0" r="0" b="0"/>
          <a:pathLst>
            <a:path>
              <a:moveTo>
                <a:pt x="0" y="477111"/>
              </a:moveTo>
              <a:lnTo>
                <a:pt x="218731" y="477111"/>
              </a:lnTo>
              <a:lnTo>
                <a:pt x="218731" y="0"/>
              </a:lnTo>
              <a:lnTo>
                <a:pt x="292702" y="0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D8FF4-765D-DE4C-AE53-332EF9DCCACA}">
      <dsp:nvSpPr>
        <dsp:cNvPr id="0" name=""/>
        <dsp:cNvSpPr/>
      </dsp:nvSpPr>
      <dsp:spPr>
        <a:xfrm>
          <a:off x="495653" y="382351"/>
          <a:ext cx="991666" cy="417384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bg1"/>
              </a:solidFill>
            </a:rPr>
            <a:t>Corrupción</a:t>
          </a:r>
          <a:endParaRPr lang="es-ES" sz="1100" b="1" kern="1200" dirty="0">
            <a:solidFill>
              <a:schemeClr val="bg1"/>
            </a:solidFill>
          </a:endParaRPr>
        </a:p>
      </dsp:txBody>
      <dsp:txXfrm>
        <a:off x="495653" y="382351"/>
        <a:ext cx="991666" cy="417384"/>
      </dsp:txXfrm>
    </dsp:sp>
    <dsp:sp modelId="{1826A627-A9BE-AD44-91DA-A9D1D3EA4A3E}">
      <dsp:nvSpPr>
        <dsp:cNvPr id="0" name=""/>
        <dsp:cNvSpPr/>
      </dsp:nvSpPr>
      <dsp:spPr>
        <a:xfrm>
          <a:off x="1780021" y="1127"/>
          <a:ext cx="984601" cy="22561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Conflicto de Intereses</a:t>
          </a:r>
          <a:endParaRPr lang="es-ES" sz="900" kern="1200" dirty="0"/>
        </a:p>
      </dsp:txBody>
      <dsp:txXfrm>
        <a:off x="1780021" y="1127"/>
        <a:ext cx="984601" cy="225610"/>
      </dsp:txXfrm>
    </dsp:sp>
    <dsp:sp modelId="{329C2AB9-E83E-1545-9E9E-05C6A563B3AF}">
      <dsp:nvSpPr>
        <dsp:cNvPr id="0" name=""/>
        <dsp:cNvSpPr/>
      </dsp:nvSpPr>
      <dsp:spPr>
        <a:xfrm>
          <a:off x="1780021" y="319201"/>
          <a:ext cx="984601" cy="22561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Soborno</a:t>
          </a:r>
        </a:p>
      </dsp:txBody>
      <dsp:txXfrm>
        <a:off x="1780021" y="319201"/>
        <a:ext cx="984601" cy="225610"/>
      </dsp:txXfrm>
    </dsp:sp>
    <dsp:sp modelId="{2F35827B-DA97-1C46-9E6F-CE451B843AA0}">
      <dsp:nvSpPr>
        <dsp:cNvPr id="0" name=""/>
        <dsp:cNvSpPr/>
      </dsp:nvSpPr>
      <dsp:spPr>
        <a:xfrm>
          <a:off x="1780021" y="637275"/>
          <a:ext cx="984601" cy="22561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Gratificaciones ilegales</a:t>
          </a:r>
        </a:p>
      </dsp:txBody>
      <dsp:txXfrm>
        <a:off x="1780021" y="637275"/>
        <a:ext cx="984601" cy="225610"/>
      </dsp:txXfrm>
    </dsp:sp>
    <dsp:sp modelId="{4D51699D-D5C4-9740-B651-05C32D047DD0}">
      <dsp:nvSpPr>
        <dsp:cNvPr id="0" name=""/>
        <dsp:cNvSpPr/>
      </dsp:nvSpPr>
      <dsp:spPr>
        <a:xfrm>
          <a:off x="1780021" y="955349"/>
          <a:ext cx="984601" cy="22561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Extorsión económica</a:t>
          </a:r>
        </a:p>
      </dsp:txBody>
      <dsp:txXfrm>
        <a:off x="1780021" y="955349"/>
        <a:ext cx="984601" cy="225610"/>
      </dsp:txXfrm>
    </dsp:sp>
    <dsp:sp modelId="{6789090B-7BAC-8048-8867-A55C370C9701}">
      <dsp:nvSpPr>
        <dsp:cNvPr id="0" name=""/>
        <dsp:cNvSpPr/>
      </dsp:nvSpPr>
      <dsp:spPr>
        <a:xfrm>
          <a:off x="495653" y="1336573"/>
          <a:ext cx="991666" cy="417384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rgbClr val="FFFFFF"/>
              </a:solidFill>
            </a:rPr>
            <a:t>Apropiación indebida de activos</a:t>
          </a:r>
        </a:p>
      </dsp:txBody>
      <dsp:txXfrm>
        <a:off x="495653" y="1336573"/>
        <a:ext cx="991666" cy="417384"/>
      </dsp:txXfrm>
    </dsp:sp>
    <dsp:sp modelId="{20E9CF20-C983-494A-A91D-B5D8CE7DED20}">
      <dsp:nvSpPr>
        <dsp:cNvPr id="0" name=""/>
        <dsp:cNvSpPr/>
      </dsp:nvSpPr>
      <dsp:spPr>
        <a:xfrm>
          <a:off x="1780021" y="1273423"/>
          <a:ext cx="984601" cy="22561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Efectivo</a:t>
          </a:r>
        </a:p>
      </dsp:txBody>
      <dsp:txXfrm>
        <a:off x="1780021" y="1273423"/>
        <a:ext cx="984601" cy="225610"/>
      </dsp:txXfrm>
    </dsp:sp>
    <dsp:sp modelId="{92F9A6DA-92F7-8449-9BA5-262CAA1A39B3}">
      <dsp:nvSpPr>
        <dsp:cNvPr id="0" name=""/>
        <dsp:cNvSpPr/>
      </dsp:nvSpPr>
      <dsp:spPr>
        <a:xfrm>
          <a:off x="1780021" y="1591497"/>
          <a:ext cx="984601" cy="22561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No efectivo</a:t>
          </a:r>
        </a:p>
      </dsp:txBody>
      <dsp:txXfrm>
        <a:off x="1780021" y="1591497"/>
        <a:ext cx="984601" cy="225610"/>
      </dsp:txXfrm>
    </dsp:sp>
    <dsp:sp modelId="{A919B3D8-7814-9C4E-AB84-5DE485B38608}">
      <dsp:nvSpPr>
        <dsp:cNvPr id="0" name=""/>
        <dsp:cNvSpPr/>
      </dsp:nvSpPr>
      <dsp:spPr>
        <a:xfrm>
          <a:off x="495653" y="1972722"/>
          <a:ext cx="991666" cy="417384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rgbClr val="FFFFFF"/>
              </a:solidFill>
            </a:rPr>
            <a:t>Declaraciones fraudulentas</a:t>
          </a:r>
        </a:p>
      </dsp:txBody>
      <dsp:txXfrm>
        <a:off x="495653" y="1972722"/>
        <a:ext cx="991666" cy="417384"/>
      </dsp:txXfrm>
    </dsp:sp>
    <dsp:sp modelId="{1EE4E6E7-F176-7746-8686-1CFE39774CC5}">
      <dsp:nvSpPr>
        <dsp:cNvPr id="0" name=""/>
        <dsp:cNvSpPr/>
      </dsp:nvSpPr>
      <dsp:spPr>
        <a:xfrm>
          <a:off x="1780021" y="1909571"/>
          <a:ext cx="984601" cy="22561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Financieras</a:t>
          </a:r>
        </a:p>
      </dsp:txBody>
      <dsp:txXfrm>
        <a:off x="1780021" y="1909571"/>
        <a:ext cx="984601" cy="225610"/>
      </dsp:txXfrm>
    </dsp:sp>
    <dsp:sp modelId="{F61A434B-D73A-C74F-8A0E-437812D67624}">
      <dsp:nvSpPr>
        <dsp:cNvPr id="0" name=""/>
        <dsp:cNvSpPr/>
      </dsp:nvSpPr>
      <dsp:spPr>
        <a:xfrm>
          <a:off x="1780021" y="2227645"/>
          <a:ext cx="984601" cy="22561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No financieras</a:t>
          </a:r>
        </a:p>
      </dsp:txBody>
      <dsp:txXfrm>
        <a:off x="1780021" y="2227645"/>
        <a:ext cx="984601" cy="225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8F7D2-2B83-9842-8740-3674213E29DD}">
      <dsp:nvSpPr>
        <dsp:cNvPr id="0" name=""/>
        <dsp:cNvSpPr/>
      </dsp:nvSpPr>
      <dsp:spPr>
        <a:xfrm>
          <a:off x="300539" y="206329"/>
          <a:ext cx="2594993" cy="1469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C36F1D-8385-7848-819D-F6E1E3079BC7}">
      <dsp:nvSpPr>
        <dsp:cNvPr id="0" name=""/>
        <dsp:cNvSpPr/>
      </dsp:nvSpPr>
      <dsp:spPr>
        <a:xfrm>
          <a:off x="326" y="715477"/>
          <a:ext cx="927488" cy="4666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/>
            <a:t>Planeación y Presupuestación</a:t>
          </a:r>
          <a:endParaRPr lang="es-MX" sz="200" kern="1200" dirty="0"/>
        </a:p>
      </dsp:txBody>
      <dsp:txXfrm>
        <a:off x="23107" y="738258"/>
        <a:ext cx="881926" cy="421110"/>
      </dsp:txXfrm>
    </dsp:sp>
    <dsp:sp modelId="{A3ACC1E3-49A6-6049-B8A1-C804B957624F}">
      <dsp:nvSpPr>
        <dsp:cNvPr id="0" name=""/>
        <dsp:cNvSpPr/>
      </dsp:nvSpPr>
      <dsp:spPr>
        <a:xfrm>
          <a:off x="1062722" y="715477"/>
          <a:ext cx="927488" cy="4666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Ejecución</a:t>
          </a:r>
          <a:endParaRPr lang="es-MX" sz="400" kern="1200" dirty="0"/>
        </a:p>
      </dsp:txBody>
      <dsp:txXfrm>
        <a:off x="1085503" y="738258"/>
        <a:ext cx="881926" cy="421110"/>
      </dsp:txXfrm>
    </dsp:sp>
    <dsp:sp modelId="{FB5BF8F6-D970-924B-807F-52314F6DA518}">
      <dsp:nvSpPr>
        <dsp:cNvPr id="0" name=""/>
        <dsp:cNvSpPr/>
      </dsp:nvSpPr>
      <dsp:spPr>
        <a:xfrm>
          <a:off x="2125118" y="715477"/>
          <a:ext cx="927488" cy="4666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Resultados de las obras y acciones</a:t>
          </a:r>
          <a:endParaRPr lang="es-MX" sz="300" kern="1200" dirty="0"/>
        </a:p>
      </dsp:txBody>
      <dsp:txXfrm>
        <a:off x="2147899" y="738258"/>
        <a:ext cx="881926" cy="421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6CD91-3AED-2F43-A895-23F587BDAF8C}">
      <dsp:nvSpPr>
        <dsp:cNvPr id="0" name=""/>
        <dsp:cNvSpPr/>
      </dsp:nvSpPr>
      <dsp:spPr>
        <a:xfrm>
          <a:off x="2620462" y="1924216"/>
          <a:ext cx="1616435" cy="1616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Control Interno</a:t>
          </a:r>
          <a:endParaRPr lang="es-ES" sz="2500" kern="1200" dirty="0"/>
        </a:p>
      </dsp:txBody>
      <dsp:txXfrm>
        <a:off x="2857183" y="2160937"/>
        <a:ext cx="1142993" cy="1142993"/>
      </dsp:txXfrm>
    </dsp:sp>
    <dsp:sp modelId="{030A5475-8F4F-8A49-BE34-9FA4EFDA908E}">
      <dsp:nvSpPr>
        <dsp:cNvPr id="0" name=""/>
        <dsp:cNvSpPr/>
      </dsp:nvSpPr>
      <dsp:spPr>
        <a:xfrm rot="12900000">
          <a:off x="1582140" y="1642343"/>
          <a:ext cx="1237382" cy="4606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AC97D4-E6F5-814F-B50F-A2A34169C565}">
      <dsp:nvSpPr>
        <dsp:cNvPr id="0" name=""/>
        <dsp:cNvSpPr/>
      </dsp:nvSpPr>
      <dsp:spPr>
        <a:xfrm>
          <a:off x="926222" y="903573"/>
          <a:ext cx="1535613" cy="1228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Presupuesto Basado en Resultados</a:t>
          </a:r>
          <a:endParaRPr lang="es-ES" sz="1500" kern="1200" dirty="0"/>
        </a:p>
      </dsp:txBody>
      <dsp:txXfrm>
        <a:off x="962203" y="939554"/>
        <a:ext cx="1463651" cy="1156528"/>
      </dsp:txXfrm>
    </dsp:sp>
    <dsp:sp modelId="{63CEE470-55D8-B54B-82B9-497EF2B5FDA5}">
      <dsp:nvSpPr>
        <dsp:cNvPr id="0" name=""/>
        <dsp:cNvSpPr/>
      </dsp:nvSpPr>
      <dsp:spPr>
        <a:xfrm rot="16200000">
          <a:off x="2809988" y="1003166"/>
          <a:ext cx="1237382" cy="4606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DA7CDD-ADB0-624E-9642-A5A1A932AA75}">
      <dsp:nvSpPr>
        <dsp:cNvPr id="0" name=""/>
        <dsp:cNvSpPr/>
      </dsp:nvSpPr>
      <dsp:spPr>
        <a:xfrm>
          <a:off x="2660873" y="571"/>
          <a:ext cx="1535613" cy="1228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Administración de RH, RM, RF</a:t>
          </a:r>
          <a:endParaRPr lang="es-ES" sz="1500" kern="1200" dirty="0"/>
        </a:p>
      </dsp:txBody>
      <dsp:txXfrm>
        <a:off x="2696854" y="36552"/>
        <a:ext cx="1463651" cy="1156528"/>
      </dsp:txXfrm>
    </dsp:sp>
    <dsp:sp modelId="{4E49CA1D-7521-BC4A-A850-1B0011C3C0AA}">
      <dsp:nvSpPr>
        <dsp:cNvPr id="0" name=""/>
        <dsp:cNvSpPr/>
      </dsp:nvSpPr>
      <dsp:spPr>
        <a:xfrm rot="19500000">
          <a:off x="4037836" y="1642343"/>
          <a:ext cx="1237382" cy="4606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2E6D21-CC4B-6A44-949F-495B722CC9EE}">
      <dsp:nvSpPr>
        <dsp:cNvPr id="0" name=""/>
        <dsp:cNvSpPr/>
      </dsp:nvSpPr>
      <dsp:spPr>
        <a:xfrm>
          <a:off x="4395523" y="903573"/>
          <a:ext cx="1535613" cy="1228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Armonización Contable</a:t>
          </a:r>
          <a:endParaRPr lang="es-ES" sz="1500" kern="1200" dirty="0"/>
        </a:p>
      </dsp:txBody>
      <dsp:txXfrm>
        <a:off x="4431504" y="939554"/>
        <a:ext cx="1463651" cy="1156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F559A-62C4-CD4E-80DB-B44E1F620D52}">
      <dsp:nvSpPr>
        <dsp:cNvPr id="0" name=""/>
        <dsp:cNvSpPr/>
      </dsp:nvSpPr>
      <dsp:spPr>
        <a:xfrm>
          <a:off x="1475040" y="163278"/>
          <a:ext cx="3240459" cy="11253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5E59D-7B0A-1F49-88DF-B447EE6972A5}">
      <dsp:nvSpPr>
        <dsp:cNvPr id="0" name=""/>
        <dsp:cNvSpPr/>
      </dsp:nvSpPr>
      <dsp:spPr>
        <a:xfrm>
          <a:off x="2786295" y="2918925"/>
          <a:ext cx="627996" cy="401917"/>
        </a:xfrm>
        <a:prstGeom prst="down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124D8A-8C03-564E-A3FE-FA4AEDB9FB1E}">
      <dsp:nvSpPr>
        <dsp:cNvPr id="0" name=""/>
        <dsp:cNvSpPr/>
      </dsp:nvSpPr>
      <dsp:spPr>
        <a:xfrm>
          <a:off x="1593103" y="3240459"/>
          <a:ext cx="3014381" cy="753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 </a:t>
          </a:r>
          <a:endParaRPr lang="es-ES" sz="2400" kern="1200" dirty="0"/>
        </a:p>
      </dsp:txBody>
      <dsp:txXfrm>
        <a:off x="1593103" y="3240459"/>
        <a:ext cx="3014381" cy="753595"/>
      </dsp:txXfrm>
    </dsp:sp>
    <dsp:sp modelId="{8CE89A80-7553-0341-A9E7-80363FD02A4F}">
      <dsp:nvSpPr>
        <dsp:cNvPr id="0" name=""/>
        <dsp:cNvSpPr/>
      </dsp:nvSpPr>
      <dsp:spPr>
        <a:xfrm>
          <a:off x="2653160" y="1375562"/>
          <a:ext cx="1130392" cy="113039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SECI</a:t>
          </a:r>
          <a:endParaRPr lang="es-ES" sz="1800" kern="1200" dirty="0"/>
        </a:p>
      </dsp:txBody>
      <dsp:txXfrm>
        <a:off x="2818702" y="1541104"/>
        <a:ext cx="799308" cy="799308"/>
      </dsp:txXfrm>
    </dsp:sp>
    <dsp:sp modelId="{AFA0A467-E64A-9443-BE87-CE50A7272E74}">
      <dsp:nvSpPr>
        <dsp:cNvPr id="0" name=""/>
        <dsp:cNvSpPr/>
      </dsp:nvSpPr>
      <dsp:spPr>
        <a:xfrm>
          <a:off x="1844301" y="527516"/>
          <a:ext cx="1130392" cy="113039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89054"/>
                <a:satOff val="-745"/>
                <a:lumOff val="1210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89054"/>
                <a:satOff val="-745"/>
                <a:lumOff val="1210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89054"/>
                <a:satOff val="-745"/>
                <a:lumOff val="121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Evaluación</a:t>
          </a:r>
          <a:endParaRPr lang="es-ES" sz="1100" kern="1200" dirty="0"/>
        </a:p>
      </dsp:txBody>
      <dsp:txXfrm>
        <a:off x="2009843" y="693058"/>
        <a:ext cx="799308" cy="799308"/>
      </dsp:txXfrm>
    </dsp:sp>
    <dsp:sp modelId="{F86AA8D0-E832-4840-B038-9D98117943CD}">
      <dsp:nvSpPr>
        <dsp:cNvPr id="0" name=""/>
        <dsp:cNvSpPr/>
      </dsp:nvSpPr>
      <dsp:spPr>
        <a:xfrm>
          <a:off x="2999814" y="254212"/>
          <a:ext cx="1130392" cy="113039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8109"/>
                <a:satOff val="-1491"/>
                <a:lumOff val="2420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78109"/>
                <a:satOff val="-1491"/>
                <a:lumOff val="2420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78109"/>
                <a:satOff val="-1491"/>
                <a:lumOff val="242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Auto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Diagnóstico</a:t>
          </a:r>
          <a:endParaRPr lang="es-ES" sz="1000" kern="1200" dirty="0"/>
        </a:p>
      </dsp:txBody>
      <dsp:txXfrm>
        <a:off x="3165356" y="419754"/>
        <a:ext cx="799308" cy="799308"/>
      </dsp:txXfrm>
    </dsp:sp>
    <dsp:sp modelId="{6014EC93-57F7-0048-9990-F292A8AA79B1}">
      <dsp:nvSpPr>
        <dsp:cNvPr id="0" name=""/>
        <dsp:cNvSpPr/>
      </dsp:nvSpPr>
      <dsp:spPr>
        <a:xfrm>
          <a:off x="1341904" y="25119"/>
          <a:ext cx="3516778" cy="281342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9EB57-859B-4148-9409-5F76EF994AEE}">
      <dsp:nvSpPr>
        <dsp:cNvPr id="0" name=""/>
        <dsp:cNvSpPr/>
      </dsp:nvSpPr>
      <dsp:spPr>
        <a:xfrm>
          <a:off x="1677" y="1501253"/>
          <a:ext cx="1120944" cy="924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Desarrollo de disposiciones generales en apoyo de otra Entidad federativa</a:t>
          </a:r>
          <a:endParaRPr lang="es-MX" sz="1000" kern="1200" dirty="0"/>
        </a:p>
      </dsp:txBody>
      <dsp:txXfrm>
        <a:off x="22953" y="1522529"/>
        <a:ext cx="1078392" cy="683875"/>
      </dsp:txXfrm>
    </dsp:sp>
    <dsp:sp modelId="{81A57B5B-9D6C-4DC8-AA1D-28F52AD6DE08}">
      <dsp:nvSpPr>
        <dsp:cNvPr id="0" name=""/>
        <dsp:cNvSpPr/>
      </dsp:nvSpPr>
      <dsp:spPr>
        <a:xfrm>
          <a:off x="656380" y="1906991"/>
          <a:ext cx="1174703" cy="1174703"/>
        </a:xfrm>
        <a:prstGeom prst="leftCircularArrow">
          <a:avLst>
            <a:gd name="adj1" fmla="val 3649"/>
            <a:gd name="adj2" fmla="val 454390"/>
            <a:gd name="adj3" fmla="val 1285955"/>
            <a:gd name="adj4" fmla="val 8080544"/>
            <a:gd name="adj5" fmla="val 425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A5AE2B-0BEA-440B-80FE-E442FFAB3AF1}">
      <dsp:nvSpPr>
        <dsp:cNvPr id="0" name=""/>
        <dsp:cNvSpPr/>
      </dsp:nvSpPr>
      <dsp:spPr>
        <a:xfrm>
          <a:off x="365221" y="2482752"/>
          <a:ext cx="996394" cy="396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Disposiciones</a:t>
          </a:r>
          <a:endParaRPr lang="es-MX" sz="1100" kern="1200" dirty="0"/>
        </a:p>
      </dsp:txBody>
      <dsp:txXfrm>
        <a:off x="376826" y="2494357"/>
        <a:ext cx="973184" cy="373023"/>
      </dsp:txXfrm>
    </dsp:sp>
    <dsp:sp modelId="{70E237A2-8A18-45E8-BD2D-B9F5711176E8}">
      <dsp:nvSpPr>
        <dsp:cNvPr id="0" name=""/>
        <dsp:cNvSpPr/>
      </dsp:nvSpPr>
      <dsp:spPr>
        <a:xfrm>
          <a:off x="1451296" y="1501253"/>
          <a:ext cx="1120944" cy="924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7"/>
              <a:satOff val="-10052"/>
              <a:lumOff val="-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Emisión y publicación en Periódico Oficial</a:t>
          </a:r>
          <a:endParaRPr lang="es-MX" sz="1000" kern="1200" dirty="0"/>
        </a:p>
      </dsp:txBody>
      <dsp:txXfrm>
        <a:off x="1472572" y="1720645"/>
        <a:ext cx="1078392" cy="683875"/>
      </dsp:txXfrm>
    </dsp:sp>
    <dsp:sp modelId="{3EFCDB3F-84A1-4ED3-825F-70AB963EA0A5}">
      <dsp:nvSpPr>
        <dsp:cNvPr id="0" name=""/>
        <dsp:cNvSpPr/>
      </dsp:nvSpPr>
      <dsp:spPr>
        <a:xfrm>
          <a:off x="2066318" y="923593"/>
          <a:ext cx="1409021" cy="1409021"/>
        </a:xfrm>
        <a:prstGeom prst="circularArrow">
          <a:avLst>
            <a:gd name="adj1" fmla="val 3042"/>
            <a:gd name="adj2" fmla="val 373405"/>
            <a:gd name="adj3" fmla="val 19451085"/>
            <a:gd name="adj4" fmla="val 12575511"/>
            <a:gd name="adj5" fmla="val 3549"/>
          </a:avLst>
        </a:prstGeom>
        <a:gradFill rotWithShape="0">
          <a:gsLst>
            <a:gs pos="0">
              <a:schemeClr val="accent3">
                <a:hueOff val="34"/>
                <a:satOff val="-12565"/>
                <a:lumOff val="-2942"/>
                <a:alphaOff val="0"/>
                <a:shade val="51000"/>
                <a:satMod val="130000"/>
              </a:schemeClr>
            </a:gs>
            <a:gs pos="80000">
              <a:schemeClr val="accent3">
                <a:hueOff val="34"/>
                <a:satOff val="-12565"/>
                <a:lumOff val="-2942"/>
                <a:alphaOff val="0"/>
                <a:shade val="93000"/>
                <a:satMod val="130000"/>
              </a:schemeClr>
            </a:gs>
            <a:gs pos="100000">
              <a:schemeClr val="accent3">
                <a:hueOff val="34"/>
                <a:satOff val="-12565"/>
                <a:lumOff val="-29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50277-206E-4E9A-AA35-1C1A85F92E68}">
      <dsp:nvSpPr>
        <dsp:cNvPr id="0" name=""/>
        <dsp:cNvSpPr/>
      </dsp:nvSpPr>
      <dsp:spPr>
        <a:xfrm>
          <a:off x="1700395" y="1303136"/>
          <a:ext cx="996394" cy="396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"/>
                <a:satOff val="-10052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27"/>
                <a:satOff val="-10052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27"/>
                <a:satOff val="-10052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Normativa</a:t>
          </a:r>
          <a:endParaRPr lang="es-MX" sz="1200" kern="1200" dirty="0"/>
        </a:p>
      </dsp:txBody>
      <dsp:txXfrm>
        <a:off x="1712000" y="1314741"/>
        <a:ext cx="973184" cy="373023"/>
      </dsp:txXfrm>
    </dsp:sp>
    <dsp:sp modelId="{91962654-CF7E-4186-8E7E-330F2B83AEF6}">
      <dsp:nvSpPr>
        <dsp:cNvPr id="0" name=""/>
        <dsp:cNvSpPr/>
      </dsp:nvSpPr>
      <dsp:spPr>
        <a:xfrm>
          <a:off x="2900915" y="1501253"/>
          <a:ext cx="1120944" cy="924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4"/>
              <a:satOff val="-20105"/>
              <a:lumOff val="-47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Implementación y difusión de las disposiciones normativas</a:t>
          </a:r>
          <a:endParaRPr lang="es-MX" sz="1000" kern="1200" dirty="0"/>
        </a:p>
      </dsp:txBody>
      <dsp:txXfrm>
        <a:off x="2922191" y="1522529"/>
        <a:ext cx="1078392" cy="683875"/>
      </dsp:txXfrm>
    </dsp:sp>
    <dsp:sp modelId="{8F5E67A9-8D81-4C1C-87CB-D41174CE3995}">
      <dsp:nvSpPr>
        <dsp:cNvPr id="0" name=""/>
        <dsp:cNvSpPr/>
      </dsp:nvSpPr>
      <dsp:spPr>
        <a:xfrm>
          <a:off x="3525278" y="1701416"/>
          <a:ext cx="1265789" cy="1265789"/>
        </a:xfrm>
        <a:prstGeom prst="leftCircularArrow">
          <a:avLst>
            <a:gd name="adj1" fmla="val 3387"/>
            <a:gd name="adj2" fmla="val 419057"/>
            <a:gd name="adj3" fmla="val 2194568"/>
            <a:gd name="adj4" fmla="val 9024489"/>
            <a:gd name="adj5" fmla="val 3951"/>
          </a:avLst>
        </a:prstGeom>
        <a:gradFill rotWithShape="0">
          <a:gsLst>
            <a:gs pos="0">
              <a:schemeClr val="accent3">
                <a:hueOff val="68"/>
                <a:satOff val="-25131"/>
                <a:lumOff val="-5883"/>
                <a:alphaOff val="0"/>
                <a:shade val="51000"/>
                <a:satMod val="130000"/>
              </a:schemeClr>
            </a:gs>
            <a:gs pos="80000">
              <a:schemeClr val="accent3">
                <a:hueOff val="68"/>
                <a:satOff val="-25131"/>
                <a:lumOff val="-5883"/>
                <a:alphaOff val="0"/>
                <a:shade val="93000"/>
                <a:satMod val="130000"/>
              </a:schemeClr>
            </a:gs>
            <a:gs pos="100000">
              <a:schemeClr val="accent3">
                <a:hueOff val="68"/>
                <a:satOff val="-25131"/>
                <a:lumOff val="-58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FE3B86-FF33-4F9F-B933-BA2702F5F71D}">
      <dsp:nvSpPr>
        <dsp:cNvPr id="0" name=""/>
        <dsp:cNvSpPr/>
      </dsp:nvSpPr>
      <dsp:spPr>
        <a:xfrm>
          <a:off x="3150014" y="2227681"/>
          <a:ext cx="996394" cy="396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4"/>
                <a:satOff val="-20105"/>
                <a:lumOff val="-4706"/>
                <a:alphaOff val="0"/>
                <a:shade val="51000"/>
                <a:satMod val="130000"/>
              </a:schemeClr>
            </a:gs>
            <a:gs pos="80000">
              <a:schemeClr val="accent3">
                <a:hueOff val="54"/>
                <a:satOff val="-20105"/>
                <a:lumOff val="-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54"/>
                <a:satOff val="-20105"/>
                <a:lumOff val="-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Implementación</a:t>
          </a:r>
          <a:endParaRPr lang="es-MX" sz="1050" kern="1200" dirty="0"/>
        </a:p>
      </dsp:txBody>
      <dsp:txXfrm>
        <a:off x="3161619" y="2239286"/>
        <a:ext cx="973184" cy="373023"/>
      </dsp:txXfrm>
    </dsp:sp>
    <dsp:sp modelId="{8E72356A-0E81-4248-B981-91B69ACF7B8C}">
      <dsp:nvSpPr>
        <dsp:cNvPr id="0" name=""/>
        <dsp:cNvSpPr/>
      </dsp:nvSpPr>
      <dsp:spPr>
        <a:xfrm>
          <a:off x="4350534" y="1501253"/>
          <a:ext cx="1120944" cy="924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2"/>
              <a:satOff val="-30157"/>
              <a:lumOff val="-7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Programa de trabajo para el cumplimiento total en DyE</a:t>
          </a:r>
          <a:endParaRPr lang="es-MX" sz="1000" kern="1200" dirty="0"/>
        </a:p>
      </dsp:txBody>
      <dsp:txXfrm>
        <a:off x="4371810" y="1720645"/>
        <a:ext cx="1078392" cy="683875"/>
      </dsp:txXfrm>
    </dsp:sp>
    <dsp:sp modelId="{E9C0EDFF-EF9A-4C54-A152-06D090C275BA}">
      <dsp:nvSpPr>
        <dsp:cNvPr id="0" name=""/>
        <dsp:cNvSpPr/>
      </dsp:nvSpPr>
      <dsp:spPr>
        <a:xfrm>
          <a:off x="4965556" y="923593"/>
          <a:ext cx="1409021" cy="1409021"/>
        </a:xfrm>
        <a:prstGeom prst="circularArrow">
          <a:avLst>
            <a:gd name="adj1" fmla="val 3042"/>
            <a:gd name="adj2" fmla="val 373405"/>
            <a:gd name="adj3" fmla="val 19451085"/>
            <a:gd name="adj4" fmla="val 12575511"/>
            <a:gd name="adj5" fmla="val 3549"/>
          </a:avLst>
        </a:prstGeom>
        <a:gradFill rotWithShape="0">
          <a:gsLst>
            <a:gs pos="0">
              <a:schemeClr val="accent3">
                <a:hueOff val="102"/>
                <a:satOff val="-37696"/>
                <a:lumOff val="-8825"/>
                <a:alphaOff val="0"/>
                <a:shade val="51000"/>
                <a:satMod val="130000"/>
              </a:schemeClr>
            </a:gs>
            <a:gs pos="80000">
              <a:schemeClr val="accent3">
                <a:hueOff val="102"/>
                <a:satOff val="-37696"/>
                <a:lumOff val="-8825"/>
                <a:alphaOff val="0"/>
                <a:shade val="93000"/>
                <a:satMod val="130000"/>
              </a:schemeClr>
            </a:gs>
            <a:gs pos="100000">
              <a:schemeClr val="accent3">
                <a:hueOff val="102"/>
                <a:satOff val="-37696"/>
                <a:lumOff val="-88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F26737-D9A8-4D0B-AA47-8B3AD6C70455}">
      <dsp:nvSpPr>
        <dsp:cNvPr id="0" name=""/>
        <dsp:cNvSpPr/>
      </dsp:nvSpPr>
      <dsp:spPr>
        <a:xfrm>
          <a:off x="4599633" y="1303136"/>
          <a:ext cx="996394" cy="396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2"/>
                <a:satOff val="-30157"/>
                <a:lumOff val="-7060"/>
                <a:alphaOff val="0"/>
                <a:shade val="51000"/>
                <a:satMod val="130000"/>
              </a:schemeClr>
            </a:gs>
            <a:gs pos="80000">
              <a:schemeClr val="accent3">
                <a:hueOff val="82"/>
                <a:satOff val="-30157"/>
                <a:lumOff val="-7060"/>
                <a:alphaOff val="0"/>
                <a:shade val="93000"/>
                <a:satMod val="130000"/>
              </a:schemeClr>
            </a:gs>
            <a:gs pos="100000">
              <a:schemeClr val="accent3">
                <a:hueOff val="82"/>
                <a:satOff val="-30157"/>
                <a:lumOff val="-70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Programa</a:t>
          </a:r>
          <a:endParaRPr lang="es-MX" sz="1200" kern="1200" dirty="0"/>
        </a:p>
      </dsp:txBody>
      <dsp:txXfrm>
        <a:off x="4611238" y="1314741"/>
        <a:ext cx="973184" cy="373023"/>
      </dsp:txXfrm>
    </dsp:sp>
    <dsp:sp modelId="{A62371CB-FAC8-4656-9FF0-29BB0DDC71C7}">
      <dsp:nvSpPr>
        <dsp:cNvPr id="0" name=""/>
        <dsp:cNvSpPr/>
      </dsp:nvSpPr>
      <dsp:spPr>
        <a:xfrm>
          <a:off x="5800154" y="1501253"/>
          <a:ext cx="1120944" cy="924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9"/>
              <a:satOff val="-40210"/>
              <a:lumOff val="-94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Adopción del Sistema de Control Interno (SECI)</a:t>
          </a:r>
          <a:endParaRPr lang="es-MX" sz="1000" kern="1200" dirty="0"/>
        </a:p>
      </dsp:txBody>
      <dsp:txXfrm>
        <a:off x="5821430" y="1522529"/>
        <a:ext cx="1078392" cy="683875"/>
      </dsp:txXfrm>
    </dsp:sp>
    <dsp:sp modelId="{C35F30D4-5BF1-4061-9B03-9F030DBAD8A1}">
      <dsp:nvSpPr>
        <dsp:cNvPr id="0" name=""/>
        <dsp:cNvSpPr/>
      </dsp:nvSpPr>
      <dsp:spPr>
        <a:xfrm>
          <a:off x="6424517" y="1701416"/>
          <a:ext cx="1265789" cy="1265789"/>
        </a:xfrm>
        <a:prstGeom prst="leftCircularArrow">
          <a:avLst>
            <a:gd name="adj1" fmla="val 3387"/>
            <a:gd name="adj2" fmla="val 419057"/>
            <a:gd name="adj3" fmla="val 2194568"/>
            <a:gd name="adj4" fmla="val 9024489"/>
            <a:gd name="adj5" fmla="val 3951"/>
          </a:avLst>
        </a:prstGeom>
        <a:gradFill rotWithShape="0">
          <a:gsLst>
            <a:gs pos="0">
              <a:schemeClr val="accent3">
                <a:hueOff val="136"/>
                <a:satOff val="-50262"/>
                <a:lumOff val="-11766"/>
                <a:alphaOff val="0"/>
                <a:shade val="51000"/>
                <a:satMod val="130000"/>
              </a:schemeClr>
            </a:gs>
            <a:gs pos="80000">
              <a:schemeClr val="accent3">
                <a:hueOff val="136"/>
                <a:satOff val="-50262"/>
                <a:lumOff val="-11766"/>
                <a:alphaOff val="0"/>
                <a:shade val="93000"/>
                <a:satMod val="130000"/>
              </a:schemeClr>
            </a:gs>
            <a:gs pos="100000">
              <a:schemeClr val="accent3">
                <a:hueOff val="136"/>
                <a:satOff val="-50262"/>
                <a:lumOff val="-117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94E686-0AE6-478E-B70C-C701CA9CAF36}">
      <dsp:nvSpPr>
        <dsp:cNvPr id="0" name=""/>
        <dsp:cNvSpPr/>
      </dsp:nvSpPr>
      <dsp:spPr>
        <a:xfrm>
          <a:off x="6049252" y="2227681"/>
          <a:ext cx="996394" cy="396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9"/>
                <a:satOff val="-40210"/>
                <a:lumOff val="-9413"/>
                <a:alphaOff val="0"/>
                <a:shade val="51000"/>
                <a:satMod val="130000"/>
              </a:schemeClr>
            </a:gs>
            <a:gs pos="80000">
              <a:schemeClr val="accent3">
                <a:hueOff val="109"/>
                <a:satOff val="-40210"/>
                <a:lumOff val="-9413"/>
                <a:alphaOff val="0"/>
                <a:shade val="93000"/>
                <a:satMod val="130000"/>
              </a:schemeClr>
            </a:gs>
            <a:gs pos="100000">
              <a:schemeClr val="accent3">
                <a:hueOff val="109"/>
                <a:satOff val="-40210"/>
                <a:lumOff val="-94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Implementación SECI</a:t>
          </a:r>
          <a:endParaRPr lang="es-MX" sz="1050" kern="1200" dirty="0"/>
        </a:p>
      </dsp:txBody>
      <dsp:txXfrm>
        <a:off x="6060857" y="2239286"/>
        <a:ext cx="973184" cy="373023"/>
      </dsp:txXfrm>
    </dsp:sp>
    <dsp:sp modelId="{927AD219-D170-4FB9-AA77-61868A8E9383}">
      <dsp:nvSpPr>
        <dsp:cNvPr id="0" name=""/>
        <dsp:cNvSpPr/>
      </dsp:nvSpPr>
      <dsp:spPr>
        <a:xfrm>
          <a:off x="7249773" y="1501253"/>
          <a:ext cx="1120944" cy="924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36"/>
              <a:satOff val="-50262"/>
              <a:lumOff val="-117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Para cumplimiento total en DyE</a:t>
          </a:r>
          <a:endParaRPr lang="es-MX" sz="1000" kern="1200" dirty="0"/>
        </a:p>
      </dsp:txBody>
      <dsp:txXfrm>
        <a:off x="7271049" y="1720645"/>
        <a:ext cx="1078392" cy="683875"/>
      </dsp:txXfrm>
    </dsp:sp>
    <dsp:sp modelId="{5851A88B-D794-49EB-B0DB-C49D02FAAECF}">
      <dsp:nvSpPr>
        <dsp:cNvPr id="0" name=""/>
        <dsp:cNvSpPr/>
      </dsp:nvSpPr>
      <dsp:spPr>
        <a:xfrm>
          <a:off x="7498871" y="1303136"/>
          <a:ext cx="996394" cy="396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6"/>
                <a:satOff val="-50262"/>
                <a:lumOff val="-11766"/>
                <a:alphaOff val="0"/>
                <a:shade val="51000"/>
                <a:satMod val="130000"/>
              </a:schemeClr>
            </a:gs>
            <a:gs pos="80000">
              <a:schemeClr val="accent3">
                <a:hueOff val="136"/>
                <a:satOff val="-50262"/>
                <a:lumOff val="-11766"/>
                <a:alphaOff val="0"/>
                <a:shade val="93000"/>
                <a:satMod val="130000"/>
              </a:schemeClr>
            </a:gs>
            <a:gs pos="100000">
              <a:schemeClr val="accent3">
                <a:hueOff val="136"/>
                <a:satOff val="-50262"/>
                <a:lumOff val="-117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Programa SECI</a:t>
          </a:r>
          <a:endParaRPr lang="es-MX" sz="1100" kern="1200" dirty="0"/>
        </a:p>
      </dsp:txBody>
      <dsp:txXfrm>
        <a:off x="7510476" y="1314741"/>
        <a:ext cx="973184" cy="3730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A77F1-9091-48C6-8F8C-64CEE7E96DB9}">
      <dsp:nvSpPr>
        <dsp:cNvPr id="0" name=""/>
        <dsp:cNvSpPr/>
      </dsp:nvSpPr>
      <dsp:spPr>
        <a:xfrm>
          <a:off x="3716309" y="30263"/>
          <a:ext cx="1029107" cy="1029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0" kern="1200" dirty="0" smtClean="0"/>
            <a:t>Ambiente de Control</a:t>
          </a:r>
          <a:endParaRPr lang="es-MX" sz="1400" kern="1200" dirty="0"/>
        </a:p>
      </dsp:txBody>
      <dsp:txXfrm>
        <a:off x="3716309" y="30263"/>
        <a:ext cx="1029107" cy="1029107"/>
      </dsp:txXfrm>
    </dsp:sp>
    <dsp:sp modelId="{60C84276-F802-43A3-96BD-2C217EE53B08}">
      <dsp:nvSpPr>
        <dsp:cNvPr id="0" name=""/>
        <dsp:cNvSpPr/>
      </dsp:nvSpPr>
      <dsp:spPr>
        <a:xfrm>
          <a:off x="1296175" y="575"/>
          <a:ext cx="3857539" cy="3857539"/>
        </a:xfrm>
        <a:prstGeom prst="circularArrow">
          <a:avLst>
            <a:gd name="adj1" fmla="val 5202"/>
            <a:gd name="adj2" fmla="val 336060"/>
            <a:gd name="adj3" fmla="val 21292644"/>
            <a:gd name="adj4" fmla="val 19766763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152EC-405D-44D1-BF46-46608C25CD43}">
      <dsp:nvSpPr>
        <dsp:cNvPr id="0" name=""/>
        <dsp:cNvSpPr/>
      </dsp:nvSpPr>
      <dsp:spPr>
        <a:xfrm>
          <a:off x="4338001" y="1943634"/>
          <a:ext cx="1029107" cy="1029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Evaluación de riesgos</a:t>
          </a:r>
          <a:endParaRPr lang="es-MX" sz="1400" kern="1200" dirty="0"/>
        </a:p>
      </dsp:txBody>
      <dsp:txXfrm>
        <a:off x="4338001" y="1943634"/>
        <a:ext cx="1029107" cy="1029107"/>
      </dsp:txXfrm>
    </dsp:sp>
    <dsp:sp modelId="{B7FAB896-3A8B-4D5A-A068-8B9D507A9C54}">
      <dsp:nvSpPr>
        <dsp:cNvPr id="0" name=""/>
        <dsp:cNvSpPr/>
      </dsp:nvSpPr>
      <dsp:spPr>
        <a:xfrm>
          <a:off x="1296175" y="575"/>
          <a:ext cx="3857539" cy="3857539"/>
        </a:xfrm>
        <a:prstGeom prst="circularArrow">
          <a:avLst>
            <a:gd name="adj1" fmla="val 5202"/>
            <a:gd name="adj2" fmla="val 336060"/>
            <a:gd name="adj3" fmla="val 4014078"/>
            <a:gd name="adj4" fmla="val 2254002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C7908-012D-4745-8B99-398CFD3E7FE8}">
      <dsp:nvSpPr>
        <dsp:cNvPr id="0" name=""/>
        <dsp:cNvSpPr/>
      </dsp:nvSpPr>
      <dsp:spPr>
        <a:xfrm>
          <a:off x="2710391" y="3126162"/>
          <a:ext cx="1029107" cy="1029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3</a:t>
          </a:r>
          <a:endParaRPr lang="es-ES_tradnl" sz="16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Actividades de Control</a:t>
          </a:r>
          <a:endParaRPr lang="es-MX" sz="1400" kern="1200" dirty="0"/>
        </a:p>
      </dsp:txBody>
      <dsp:txXfrm>
        <a:off x="2710391" y="3126162"/>
        <a:ext cx="1029107" cy="1029107"/>
      </dsp:txXfrm>
    </dsp:sp>
    <dsp:sp modelId="{66F4944D-93CF-4C17-A9D6-6620E873ABBB}">
      <dsp:nvSpPr>
        <dsp:cNvPr id="0" name=""/>
        <dsp:cNvSpPr/>
      </dsp:nvSpPr>
      <dsp:spPr>
        <a:xfrm>
          <a:off x="1296175" y="575"/>
          <a:ext cx="3857539" cy="3857539"/>
        </a:xfrm>
        <a:prstGeom prst="circularArrow">
          <a:avLst>
            <a:gd name="adj1" fmla="val 5202"/>
            <a:gd name="adj2" fmla="val 336060"/>
            <a:gd name="adj3" fmla="val 8209938"/>
            <a:gd name="adj4" fmla="val 6449862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0825C-785E-46C1-96FD-A75552AEF03F}">
      <dsp:nvSpPr>
        <dsp:cNvPr id="0" name=""/>
        <dsp:cNvSpPr/>
      </dsp:nvSpPr>
      <dsp:spPr>
        <a:xfrm>
          <a:off x="933673" y="1943634"/>
          <a:ext cx="1327321" cy="1029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Información y Comunicación</a:t>
          </a:r>
          <a:endParaRPr lang="es-MX" sz="1400" kern="1200" dirty="0"/>
        </a:p>
      </dsp:txBody>
      <dsp:txXfrm>
        <a:off x="933673" y="1943634"/>
        <a:ext cx="1327321" cy="1029107"/>
      </dsp:txXfrm>
    </dsp:sp>
    <dsp:sp modelId="{0F8E9134-3C18-4609-B6B2-D272C31FBC2F}">
      <dsp:nvSpPr>
        <dsp:cNvPr id="0" name=""/>
        <dsp:cNvSpPr/>
      </dsp:nvSpPr>
      <dsp:spPr>
        <a:xfrm>
          <a:off x="1296175" y="575"/>
          <a:ext cx="3857539" cy="3857539"/>
        </a:xfrm>
        <a:prstGeom prst="circularArrow">
          <a:avLst>
            <a:gd name="adj1" fmla="val 5202"/>
            <a:gd name="adj2" fmla="val 336060"/>
            <a:gd name="adj3" fmla="val 12297177"/>
            <a:gd name="adj4" fmla="val 10771296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35B74-F88E-4ADC-9663-C0887353E37D}">
      <dsp:nvSpPr>
        <dsp:cNvPr id="0" name=""/>
        <dsp:cNvSpPr/>
      </dsp:nvSpPr>
      <dsp:spPr>
        <a:xfrm>
          <a:off x="1562728" y="30263"/>
          <a:ext cx="1312595" cy="1029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Supervisión</a:t>
          </a:r>
          <a:endParaRPr lang="es-MX" sz="1400" kern="1200" dirty="0"/>
        </a:p>
      </dsp:txBody>
      <dsp:txXfrm>
        <a:off x="1562728" y="30263"/>
        <a:ext cx="1312595" cy="1029107"/>
      </dsp:txXfrm>
    </dsp:sp>
    <dsp:sp modelId="{987EB2A2-BDB4-4348-B738-B89E8B1618CE}">
      <dsp:nvSpPr>
        <dsp:cNvPr id="0" name=""/>
        <dsp:cNvSpPr/>
      </dsp:nvSpPr>
      <dsp:spPr>
        <a:xfrm>
          <a:off x="1296175" y="575"/>
          <a:ext cx="3857539" cy="3857539"/>
        </a:xfrm>
        <a:prstGeom prst="circularArrow">
          <a:avLst>
            <a:gd name="adj1" fmla="val 5202"/>
            <a:gd name="adj2" fmla="val 336060"/>
            <a:gd name="adj3" fmla="val 16865069"/>
            <a:gd name="adj4" fmla="val 15492714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55655-EBD4-42D5-A5E7-B7950AD28683}">
      <dsp:nvSpPr>
        <dsp:cNvPr id="0" name=""/>
        <dsp:cNvSpPr/>
      </dsp:nvSpPr>
      <dsp:spPr>
        <a:xfrm>
          <a:off x="0" y="0"/>
          <a:ext cx="3795061" cy="8887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Compromiso</a:t>
          </a:r>
          <a:endParaRPr lang="es-MX" sz="2300" kern="1200" dirty="0"/>
        </a:p>
      </dsp:txBody>
      <dsp:txXfrm>
        <a:off x="847885" y="0"/>
        <a:ext cx="2947175" cy="888737"/>
      </dsp:txXfrm>
    </dsp:sp>
    <dsp:sp modelId="{C30B3532-9A49-48F0-A258-F2AB0B259022}">
      <dsp:nvSpPr>
        <dsp:cNvPr id="0" name=""/>
        <dsp:cNvSpPr/>
      </dsp:nvSpPr>
      <dsp:spPr>
        <a:xfrm>
          <a:off x="88873" y="88873"/>
          <a:ext cx="759012" cy="7109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16933-7374-48BB-BA06-F456F917084F}">
      <dsp:nvSpPr>
        <dsp:cNvPr id="0" name=""/>
        <dsp:cNvSpPr/>
      </dsp:nvSpPr>
      <dsp:spPr>
        <a:xfrm>
          <a:off x="0" y="977611"/>
          <a:ext cx="3795061" cy="8887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Control Interno Institucional</a:t>
          </a:r>
          <a:endParaRPr lang="es-MX" sz="2300" kern="1200" dirty="0"/>
        </a:p>
      </dsp:txBody>
      <dsp:txXfrm>
        <a:off x="847885" y="977611"/>
        <a:ext cx="2947175" cy="888737"/>
      </dsp:txXfrm>
    </dsp:sp>
    <dsp:sp modelId="{4127F930-7D63-4064-BDBA-9F90F1A927E0}">
      <dsp:nvSpPr>
        <dsp:cNvPr id="0" name=""/>
        <dsp:cNvSpPr/>
      </dsp:nvSpPr>
      <dsp:spPr>
        <a:xfrm>
          <a:off x="88873" y="1066485"/>
          <a:ext cx="759012" cy="7109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C6D62-405B-47BD-AC7F-9DC44D550121}">
      <dsp:nvSpPr>
        <dsp:cNvPr id="0" name=""/>
        <dsp:cNvSpPr/>
      </dsp:nvSpPr>
      <dsp:spPr>
        <a:xfrm>
          <a:off x="0" y="1955223"/>
          <a:ext cx="3795061" cy="8887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Estructura organizacional</a:t>
          </a:r>
          <a:endParaRPr lang="es-MX" sz="2300" kern="1200" dirty="0"/>
        </a:p>
      </dsp:txBody>
      <dsp:txXfrm>
        <a:off x="847885" y="1955223"/>
        <a:ext cx="2947175" cy="888737"/>
      </dsp:txXfrm>
    </dsp:sp>
    <dsp:sp modelId="{A3441DDB-B3D3-4546-9F40-7931AFD0D704}">
      <dsp:nvSpPr>
        <dsp:cNvPr id="0" name=""/>
        <dsp:cNvSpPr/>
      </dsp:nvSpPr>
      <dsp:spPr>
        <a:xfrm>
          <a:off x="88873" y="2044096"/>
          <a:ext cx="759012" cy="7109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55655-EBD4-42D5-A5E7-B7950AD28683}">
      <dsp:nvSpPr>
        <dsp:cNvPr id="0" name=""/>
        <dsp:cNvSpPr/>
      </dsp:nvSpPr>
      <dsp:spPr>
        <a:xfrm>
          <a:off x="0" y="0"/>
          <a:ext cx="3584658" cy="8887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Manuales de Organización y Procedimientos</a:t>
          </a:r>
          <a:endParaRPr lang="es-MX" sz="1600" kern="1200" dirty="0"/>
        </a:p>
      </dsp:txBody>
      <dsp:txXfrm>
        <a:off x="805805" y="0"/>
        <a:ext cx="2778852" cy="888737"/>
      </dsp:txXfrm>
    </dsp:sp>
    <dsp:sp modelId="{C30B3532-9A49-48F0-A258-F2AB0B259022}">
      <dsp:nvSpPr>
        <dsp:cNvPr id="0" name=""/>
        <dsp:cNvSpPr/>
      </dsp:nvSpPr>
      <dsp:spPr>
        <a:xfrm>
          <a:off x="88873" y="88873"/>
          <a:ext cx="716931" cy="7109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16933-7374-48BB-BA06-F456F917084F}">
      <dsp:nvSpPr>
        <dsp:cNvPr id="0" name=""/>
        <dsp:cNvSpPr/>
      </dsp:nvSpPr>
      <dsp:spPr>
        <a:xfrm>
          <a:off x="0" y="977611"/>
          <a:ext cx="3584658" cy="8887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Administración de Recursos Humanos</a:t>
          </a:r>
          <a:endParaRPr lang="es-MX" sz="2000" kern="1200" dirty="0"/>
        </a:p>
      </dsp:txBody>
      <dsp:txXfrm>
        <a:off x="805805" y="977611"/>
        <a:ext cx="2778852" cy="888737"/>
      </dsp:txXfrm>
    </dsp:sp>
    <dsp:sp modelId="{4127F930-7D63-4064-BDBA-9F90F1A927E0}">
      <dsp:nvSpPr>
        <dsp:cNvPr id="0" name=""/>
        <dsp:cNvSpPr/>
      </dsp:nvSpPr>
      <dsp:spPr>
        <a:xfrm>
          <a:off x="88873" y="1066485"/>
          <a:ext cx="716931" cy="7109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C6D62-405B-47BD-AC7F-9DC44D550121}">
      <dsp:nvSpPr>
        <dsp:cNvPr id="0" name=""/>
        <dsp:cNvSpPr/>
      </dsp:nvSpPr>
      <dsp:spPr>
        <a:xfrm>
          <a:off x="0" y="1955223"/>
          <a:ext cx="3584658" cy="8887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Integridad y Valores Éticos</a:t>
          </a:r>
          <a:endParaRPr lang="es-MX" sz="2400" kern="1200" dirty="0"/>
        </a:p>
      </dsp:txBody>
      <dsp:txXfrm>
        <a:off x="805805" y="1955223"/>
        <a:ext cx="2778852" cy="888737"/>
      </dsp:txXfrm>
    </dsp:sp>
    <dsp:sp modelId="{A3441DDB-B3D3-4546-9F40-7931AFD0D704}">
      <dsp:nvSpPr>
        <dsp:cNvPr id="0" name=""/>
        <dsp:cNvSpPr/>
      </dsp:nvSpPr>
      <dsp:spPr>
        <a:xfrm>
          <a:off x="88873" y="2044096"/>
          <a:ext cx="716931" cy="7109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1C5D6-167E-6945-98BF-F538FF747686}">
      <dsp:nvSpPr>
        <dsp:cNvPr id="0" name=""/>
        <dsp:cNvSpPr/>
      </dsp:nvSpPr>
      <dsp:spPr>
        <a:xfrm rot="16200000">
          <a:off x="497" y="837"/>
          <a:ext cx="2257533" cy="226191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Órgano de control</a:t>
          </a:r>
        </a:p>
      </dsp:txBody>
      <dsp:txXfrm rot="5400000">
        <a:off x="-1692" y="567409"/>
        <a:ext cx="1866844" cy="1128767"/>
      </dsp:txXfrm>
    </dsp:sp>
    <dsp:sp modelId="{D3B2C19A-2218-D444-8045-B561332AC03B}">
      <dsp:nvSpPr>
        <dsp:cNvPr id="0" name=""/>
        <dsp:cNvSpPr/>
      </dsp:nvSpPr>
      <dsp:spPr>
        <a:xfrm rot="5400000">
          <a:off x="2553028" y="2327"/>
          <a:ext cx="2257533" cy="225893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shade val="51000"/>
                <a:satMod val="130000"/>
              </a:schemeClr>
            </a:gs>
            <a:gs pos="80000">
              <a:schemeClr val="accent2">
                <a:hueOff val="1799955"/>
                <a:satOff val="48584"/>
                <a:lumOff val="5099"/>
                <a:alphaOff val="0"/>
                <a:shade val="93000"/>
                <a:satMod val="13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Titulares y Funcionarios</a:t>
          </a:r>
          <a:endParaRPr lang="es-ES" sz="2100" kern="1200" dirty="0"/>
        </a:p>
      </dsp:txBody>
      <dsp:txXfrm rot="-5400000">
        <a:off x="2947397" y="567409"/>
        <a:ext cx="1863864" cy="1128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4384-571E-DD45-BE4E-C18C13479FE0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C91E-EFD0-0344-836D-B85270F04F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84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390900"/>
          </a:xfrm>
        </p:spPr>
        <p:txBody>
          <a:bodyPr>
            <a:noAutofit/>
          </a:bodyPr>
          <a:lstStyle/>
          <a:p>
            <a:r>
              <a:rPr lang="es-ES_tradnl" sz="4800" dirty="0" smtClean="0"/>
              <a:t/>
            </a:r>
            <a:br>
              <a:rPr lang="es-ES_tradnl" sz="4800" dirty="0" smtClean="0"/>
            </a:br>
            <a:r>
              <a:rPr lang="es-ES_tradnl" sz="4800" dirty="0" smtClean="0"/>
              <a:t/>
            </a:r>
            <a:br>
              <a:rPr lang="es-ES_tradnl" sz="4800" dirty="0" smtClean="0"/>
            </a:br>
            <a:r>
              <a:rPr lang="es-ES_tradnl" sz="4800" dirty="0" smtClean="0"/>
              <a:t/>
            </a:r>
            <a:br>
              <a:rPr lang="es-ES_tradnl" sz="4800" dirty="0" smtClean="0"/>
            </a:br>
            <a:r>
              <a:rPr lang="es-ES_tradnl" sz="4800" dirty="0" smtClean="0"/>
              <a:t>Importancia del Control Interno en la Administración Pública</a:t>
            </a:r>
            <a:endParaRPr lang="es-MX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59799"/>
            <a:ext cx="8229600" cy="533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800" dirty="0" smtClean="0"/>
              <a:t>El control interno y otras disciplinas</a:t>
            </a:r>
            <a:endParaRPr lang="es-ES" sz="16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41361572"/>
              </p:ext>
            </p:extLst>
          </p:nvPr>
        </p:nvGraphicFramePr>
        <p:xfrm>
          <a:off x="1121226" y="2554776"/>
          <a:ext cx="6857360" cy="354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3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1291759"/>
            <a:ext cx="822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800" dirty="0" smtClean="0"/>
              <a:t>El control interno</a:t>
            </a:r>
          </a:p>
          <a:p>
            <a:pPr>
              <a:lnSpc>
                <a:spcPct val="100000"/>
              </a:lnSpc>
            </a:pPr>
            <a:r>
              <a:rPr lang="es-ES" sz="2000" dirty="0" smtClean="0"/>
              <a:t>De lo privado a lo público</a:t>
            </a:r>
            <a:endParaRPr lang="es-ES" sz="1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757640" y="2386345"/>
            <a:ext cx="2052474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Iniciativa privada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470678" y="2400908"/>
            <a:ext cx="2052474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FFFFFF"/>
                </a:solidFill>
              </a:rPr>
              <a:t>Sector Público</a:t>
            </a:r>
            <a:endParaRPr lang="es-ES" sz="1600" dirty="0">
              <a:solidFill>
                <a:srgbClr val="FFFF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90657" y="3305250"/>
            <a:ext cx="3124756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Nace como una iniciativa de </a:t>
            </a:r>
            <a:r>
              <a:rPr lang="es-ES" sz="1400" b="1" dirty="0" smtClean="0"/>
              <a:t>mejores prácticas,</a:t>
            </a:r>
            <a:r>
              <a:rPr lang="es-ES" sz="1200" dirty="0" smtClean="0"/>
              <a:t> un modelo de alineación de criterios en razón del usuario final: los dueños</a:t>
            </a:r>
            <a:endParaRPr lang="es-ES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190657" y="2875810"/>
            <a:ext cx="3124756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Basado en COSO</a:t>
            </a:r>
            <a:endParaRPr lang="es-ES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25004" y="2876176"/>
            <a:ext cx="312475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Basado en COSO</a:t>
            </a:r>
            <a:endParaRPr lang="es-ES" sz="1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925004" y="3305250"/>
            <a:ext cx="3124756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Busca el cumplimiento de </a:t>
            </a:r>
            <a:r>
              <a:rPr lang="es-ES" sz="1400" b="1" dirty="0" smtClean="0"/>
              <a:t>obligaciones</a:t>
            </a:r>
            <a:r>
              <a:rPr lang="es-ES" sz="1400" dirty="0" smtClean="0"/>
              <a:t> </a:t>
            </a:r>
            <a:r>
              <a:rPr lang="es-ES" sz="1200" dirty="0" smtClean="0"/>
              <a:t>apoyadas en instrumentos legales (Políticas, reglamentos) en razón del usuario final: los ciudadanos</a:t>
            </a:r>
            <a:endParaRPr lang="es-ES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0657" y="4397703"/>
            <a:ext cx="3124756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Otorga la </a:t>
            </a:r>
            <a:r>
              <a:rPr lang="es-ES" sz="1400" b="1" dirty="0" smtClean="0"/>
              <a:t>decisión de su aplicación </a:t>
            </a:r>
            <a:r>
              <a:rPr lang="es-ES" sz="1200" dirty="0" smtClean="0"/>
              <a:t>a los altos mandos de las organizaciones</a:t>
            </a:r>
            <a:endParaRPr lang="es-ES" sz="1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925004" y="4308164"/>
            <a:ext cx="3124756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Se establece como </a:t>
            </a:r>
            <a:r>
              <a:rPr lang="es-ES" sz="1400" b="1" dirty="0" smtClean="0"/>
              <a:t>obligación</a:t>
            </a:r>
            <a:r>
              <a:rPr lang="es-ES" sz="1400" dirty="0" smtClean="0"/>
              <a:t> </a:t>
            </a:r>
            <a:r>
              <a:rPr lang="es-ES" sz="1200" dirty="0" smtClean="0"/>
              <a:t>para el personal directivo de las instituciones públicas</a:t>
            </a:r>
            <a:endParaRPr lang="es-ES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190657" y="5106957"/>
            <a:ext cx="312475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Es </a:t>
            </a:r>
            <a:r>
              <a:rPr lang="es-ES" sz="1400" b="1" dirty="0" smtClean="0"/>
              <a:t>responsabilidad de los directivos y demás funcionarios</a:t>
            </a:r>
            <a:r>
              <a:rPr lang="es-ES" sz="1200" dirty="0" smtClean="0"/>
              <a:t>, la implementación y la operación del sistema</a:t>
            </a:r>
            <a:endParaRPr lang="es-ES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925004" y="5106957"/>
            <a:ext cx="312475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Es </a:t>
            </a:r>
            <a:r>
              <a:rPr lang="es-ES" sz="1400" b="1" dirty="0" smtClean="0"/>
              <a:t>responsabilidad de los titulares y demás servidores públicos </a:t>
            </a:r>
            <a:r>
              <a:rPr lang="es-ES" sz="1200" dirty="0" smtClean="0"/>
              <a:t>la implementación y la operación del sistema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2977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1291759"/>
            <a:ext cx="822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800" dirty="0" smtClean="0"/>
              <a:t>El control interno</a:t>
            </a:r>
          </a:p>
          <a:p>
            <a:pPr>
              <a:lnSpc>
                <a:spcPct val="100000"/>
              </a:lnSpc>
            </a:pPr>
            <a:r>
              <a:rPr lang="es-ES" sz="2000" dirty="0" smtClean="0"/>
              <a:t>De lo privado a lo público</a:t>
            </a:r>
            <a:endParaRPr lang="es-ES" sz="1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757640" y="2386345"/>
            <a:ext cx="2052474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Iniciativa privada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470678" y="2400908"/>
            <a:ext cx="2052474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FFFFFF"/>
                </a:solidFill>
              </a:rPr>
              <a:t>Sector Público</a:t>
            </a:r>
            <a:endParaRPr lang="es-ES" sz="1600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90657" y="3122433"/>
            <a:ext cx="312475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Establece los principios fundamentales de las instituciones como: transparencia, integridad y rendición de cuentas.</a:t>
            </a:r>
            <a:endParaRPr lang="es-ES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25004" y="2939276"/>
            <a:ext cx="312475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Establece los principios fundamentales de </a:t>
            </a:r>
            <a:r>
              <a:rPr lang="es-ES" sz="1200" dirty="0" smtClean="0"/>
              <a:t>la gestión gubernamental: transparencia hacia la ciudadanía, la integridad basada en la honestidad </a:t>
            </a:r>
            <a:r>
              <a:rPr lang="es-ES" sz="1200" dirty="0"/>
              <a:t>y </a:t>
            </a:r>
            <a:r>
              <a:rPr lang="es-ES" sz="1200" dirty="0" smtClean="0"/>
              <a:t>la rendición </a:t>
            </a:r>
            <a:r>
              <a:rPr lang="es-ES" sz="1200" dirty="0"/>
              <a:t>de </a:t>
            </a:r>
            <a:r>
              <a:rPr lang="es-ES" sz="1200" dirty="0" smtClean="0"/>
              <a:t>cuentas de los órganos de gobierno.</a:t>
            </a:r>
            <a:endParaRPr lang="es-ES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190657" y="4168219"/>
            <a:ext cx="3124756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La evaluación del sistema de control está a cargo del </a:t>
            </a:r>
            <a:r>
              <a:rPr lang="es-ES" sz="1400" b="1" dirty="0" smtClean="0"/>
              <a:t>comité de auditoría</a:t>
            </a:r>
            <a:endParaRPr lang="es-ES" sz="14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925004" y="4082459"/>
            <a:ext cx="312475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La evaluación del sistema de control está a cargo de los </a:t>
            </a:r>
            <a:r>
              <a:rPr lang="es-ES" sz="1400" b="1" dirty="0" smtClean="0"/>
              <a:t>órganos de control interno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792694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1291759"/>
            <a:ext cx="822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800" dirty="0" smtClean="0"/>
              <a:t>El control interno</a:t>
            </a:r>
          </a:p>
          <a:p>
            <a:pPr>
              <a:lnSpc>
                <a:spcPct val="100000"/>
              </a:lnSpc>
            </a:pPr>
            <a:r>
              <a:rPr lang="es-ES" sz="2000" dirty="0" smtClean="0"/>
              <a:t>Enfoque STRC </a:t>
            </a:r>
            <a:endParaRPr lang="es-ES" sz="12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38638294"/>
              </p:ext>
            </p:extLst>
          </p:nvPr>
        </p:nvGraphicFramePr>
        <p:xfrm>
          <a:off x="1524000" y="2569884"/>
          <a:ext cx="6200588" cy="401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 Título"/>
          <p:cNvSpPr txBox="1">
            <a:spLocks/>
          </p:cNvSpPr>
          <p:nvPr/>
        </p:nvSpPr>
        <p:spPr>
          <a:xfrm>
            <a:off x="457200" y="2904567"/>
            <a:ext cx="2630931" cy="1323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s-ES_tradnl" sz="1600" i="1" dirty="0" smtClean="0"/>
              <a:t>Participación integral de la STRC. Énfasis en el análisis de riesgos, determinación y las actividades de control.</a:t>
            </a:r>
            <a:endParaRPr lang="es-MX" sz="1400" i="1" dirty="0" smtClean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269736" y="2734238"/>
            <a:ext cx="2521651" cy="1060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s-ES_tradnl" sz="1400" i="1" dirty="0" smtClean="0"/>
              <a:t>Entrega de informe al inicio del ejercicio. Acompañamiento para capacitación e integración del mismo.</a:t>
            </a:r>
            <a:endParaRPr lang="es-MX" sz="1200" i="1" dirty="0" smtClean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465901" y="4198472"/>
            <a:ext cx="3325485" cy="1069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s-ES_tradnl" sz="1400" i="1" dirty="0" smtClean="0"/>
              <a:t>A partir del ejercicio 2015 a través del sistema SECI. Evaluación por niveles funcionales: Estratégico, directivo y operativo.</a:t>
            </a:r>
            <a:endParaRPr lang="es-MX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1507355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12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1291759"/>
            <a:ext cx="8229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800" dirty="0" smtClean="0"/>
              <a:t>El control interno</a:t>
            </a:r>
          </a:p>
          <a:p>
            <a:pPr>
              <a:lnSpc>
                <a:spcPct val="100000"/>
              </a:lnSpc>
            </a:pPr>
            <a:r>
              <a:rPr lang="es-ES" sz="2000" dirty="0" smtClean="0"/>
              <a:t>Evaluación integral STRC </a:t>
            </a:r>
            <a:endParaRPr lang="es-ES" sz="120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896470" y="2513100"/>
            <a:ext cx="1389527" cy="24921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_tradnl" b="1" dirty="0" smtClean="0"/>
              <a:t>Ambiente de Control</a:t>
            </a:r>
          </a:p>
          <a:p>
            <a:pPr lvl="0" algn="just">
              <a:spcBef>
                <a:spcPct val="0"/>
              </a:spcBef>
              <a:defRPr/>
            </a:pPr>
            <a:endParaRPr lang="es-ES_tradnl" sz="1400" dirty="0"/>
          </a:p>
          <a:p>
            <a:pPr lvl="0" algn="just">
              <a:spcBef>
                <a:spcPct val="0"/>
              </a:spcBef>
              <a:defRPr/>
            </a:pPr>
            <a:r>
              <a:rPr lang="es-ES_tradnl" sz="1400" dirty="0" smtClean="0"/>
              <a:t>Evaluación de estructura, perfiles, clima, liderazgo y supervisión a través de MIAP – SCS.</a:t>
            </a:r>
            <a:endParaRPr lang="es-MX" sz="1200" dirty="0" smtClean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468282" y="3049491"/>
            <a:ext cx="1371599" cy="2404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_tradnl" b="1" dirty="0" smtClean="0"/>
              <a:t>Evaluación de Riesgos</a:t>
            </a:r>
          </a:p>
          <a:p>
            <a:pPr lvl="0" algn="just">
              <a:spcBef>
                <a:spcPct val="0"/>
              </a:spcBef>
              <a:defRPr/>
            </a:pPr>
            <a:endParaRPr lang="es-ES_tradnl" sz="1400" dirty="0"/>
          </a:p>
          <a:p>
            <a:pPr lvl="0" algn="just">
              <a:spcBef>
                <a:spcPct val="0"/>
              </a:spcBef>
              <a:defRPr/>
            </a:pPr>
            <a:r>
              <a:rPr lang="es-ES_tradnl" sz="1400" dirty="0" smtClean="0"/>
              <a:t>Análisis e inclusión de riesgos acreditados en evaluaciones previas. DGAG</a:t>
            </a:r>
            <a:endParaRPr lang="es-MX" sz="1200" dirty="0" smtClean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995270" y="3735295"/>
            <a:ext cx="1371599" cy="21216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_tradnl" sz="1600" b="1" dirty="0" smtClean="0"/>
              <a:t>Actividades de Control</a:t>
            </a:r>
          </a:p>
          <a:p>
            <a:pPr lvl="0" algn="just">
              <a:spcBef>
                <a:spcPct val="0"/>
              </a:spcBef>
              <a:defRPr/>
            </a:pPr>
            <a:endParaRPr lang="es-ES_tradnl" sz="1400" dirty="0"/>
          </a:p>
          <a:p>
            <a:pPr lvl="0" algn="just">
              <a:spcBef>
                <a:spcPct val="0"/>
              </a:spcBef>
              <a:defRPr/>
            </a:pPr>
            <a:r>
              <a:rPr lang="es-ES_tradnl" sz="1400" dirty="0" smtClean="0"/>
              <a:t>Seguimiento de actividades e inclusión de las mismas en POA a cargo de la DGAG.</a:t>
            </a:r>
            <a:endParaRPr lang="es-MX" sz="1200" dirty="0" smtClean="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593974" y="3049491"/>
            <a:ext cx="1371599" cy="24040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s-ES_tradnl" sz="1400" b="1" dirty="0" smtClean="0"/>
              <a:t>Información y Comunicación</a:t>
            </a:r>
          </a:p>
          <a:p>
            <a:pPr lvl="0" algn="just">
              <a:spcBef>
                <a:spcPct val="0"/>
              </a:spcBef>
              <a:defRPr/>
            </a:pPr>
            <a:endParaRPr lang="es-ES_tradnl" sz="1400" dirty="0"/>
          </a:p>
          <a:p>
            <a:pPr lvl="0" algn="just">
              <a:spcBef>
                <a:spcPct val="0"/>
              </a:spcBef>
              <a:defRPr/>
            </a:pPr>
            <a:r>
              <a:rPr lang="es-ES_tradnl" sz="1400" dirty="0" smtClean="0"/>
              <a:t>Evaluación interior por parte de DGAG. Al exterior por el programa MAS.</a:t>
            </a:r>
            <a:endParaRPr lang="es-MX" sz="1200" dirty="0" smtClean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225551" y="2514592"/>
            <a:ext cx="1371599" cy="17436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_tradnl" sz="1600" b="1" dirty="0" smtClean="0"/>
              <a:t>Supervisión</a:t>
            </a:r>
            <a:endParaRPr lang="es-ES_tradnl" sz="1400" b="1" dirty="0" smtClean="0"/>
          </a:p>
          <a:p>
            <a:pPr lvl="0" algn="just">
              <a:spcBef>
                <a:spcPct val="0"/>
              </a:spcBef>
              <a:defRPr/>
            </a:pPr>
            <a:endParaRPr lang="es-ES_tradnl" sz="1400" dirty="0"/>
          </a:p>
          <a:p>
            <a:pPr lvl="0" algn="just">
              <a:spcBef>
                <a:spcPct val="0"/>
              </a:spcBef>
              <a:defRPr/>
            </a:pPr>
            <a:r>
              <a:rPr lang="es-ES_tradnl" sz="1400" dirty="0" smtClean="0"/>
              <a:t>Evaluación DGAG al seguimiento e implementación del CI.</a:t>
            </a:r>
            <a:endParaRPr lang="es-MX" sz="1200" dirty="0" smtClean="0"/>
          </a:p>
        </p:txBody>
      </p:sp>
    </p:spTree>
    <p:extLst>
      <p:ext uri="{BB962C8B-B14F-4D97-AF65-F5344CB8AC3E}">
        <p14:creationId xmlns:p14="http://schemas.microsoft.com/office/powerpoint/2010/main" val="2414653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755576" y="1120500"/>
            <a:ext cx="7884368" cy="7623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3200" b="1" dirty="0" smtClean="0">
                <a:latin typeface="+mn-lt"/>
                <a:ea typeface="+mn-ea"/>
                <a:cs typeface="+mn-cs"/>
              </a:rPr>
              <a:t>Control Interno Institucional</a:t>
            </a:r>
            <a:endParaRPr lang="es-MX" sz="4800" b="1" dirty="0">
              <a:solidFill>
                <a:srgbClr val="92D05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82353" y="1952886"/>
            <a:ext cx="39444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/>
              <a:t>Proceso llevado a cabo por </a:t>
            </a:r>
            <a:r>
              <a:rPr lang="es-MX" sz="2400" b="1" dirty="0" smtClean="0"/>
              <a:t>los Titulares y Jefes de las Áreas o Unidades Administrativas</a:t>
            </a:r>
            <a:r>
              <a:rPr lang="es-MX" sz="2000" dirty="0" smtClean="0"/>
              <a:t>, diseñado e </a:t>
            </a:r>
            <a:r>
              <a:rPr lang="es-MX" sz="2400" b="1" dirty="0" smtClean="0"/>
              <a:t>implementado para proporcionar una seguridad razonable con respecto al logro eficiente y efectivo de los objetivos y metas institucionales </a:t>
            </a:r>
            <a:endParaRPr lang="es-MX" sz="2400" dirty="0"/>
          </a:p>
        </p:txBody>
      </p:sp>
      <p:pic>
        <p:nvPicPr>
          <p:cNvPr id="5" name="Imagen 4" descr="IMG_466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4" t="5147" r="10785"/>
          <a:stretch/>
        </p:blipFill>
        <p:spPr>
          <a:xfrm>
            <a:off x="1090706" y="1952886"/>
            <a:ext cx="3048184" cy="416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9210" y="1249665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tx2">
                    <a:lumMod val="75000"/>
                  </a:schemeClr>
                </a:solidFill>
              </a:rPr>
              <a:t>Lineamientos Generales de Control Interno y sus Normas de Aplicación para la Administración Pública Estatal</a:t>
            </a:r>
          </a:p>
          <a:p>
            <a:pPr algn="ctr"/>
            <a:endParaRPr lang="es-ES_tradnl" sz="2000" b="1" dirty="0" smtClean="0"/>
          </a:p>
          <a:p>
            <a:pPr algn="ctr"/>
            <a:r>
              <a:rPr lang="es-ES_tradnl" sz="2000" b="1" dirty="0" smtClean="0"/>
              <a:t>Publicación:</a:t>
            </a:r>
            <a:br>
              <a:rPr lang="es-ES_tradnl" sz="2000" b="1" dirty="0" smtClean="0"/>
            </a:br>
            <a:r>
              <a:rPr lang="es-ES_tradnl" sz="2000" u="sng" dirty="0" smtClean="0"/>
              <a:t>4 de agosto de 2010</a:t>
            </a:r>
            <a:br>
              <a:rPr lang="es-ES_tradnl" sz="2000" u="sng" dirty="0" smtClean="0"/>
            </a:br>
            <a:endParaRPr lang="es-ES_tradnl" sz="2000" u="sng" dirty="0" smtClean="0"/>
          </a:p>
          <a:p>
            <a:pPr algn="ctr"/>
            <a:r>
              <a:rPr lang="es-ES_tradnl" sz="2000" dirty="0" smtClean="0"/>
              <a:t>Entrada en vigor:</a:t>
            </a:r>
          </a:p>
          <a:p>
            <a:pPr algn="ctr"/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</a:rPr>
              <a:t>A partir de </a:t>
            </a:r>
            <a:r>
              <a:rPr lang="es-ES_tradnl" sz="2000" u="sng" dirty="0" smtClean="0">
                <a:solidFill>
                  <a:schemeClr val="tx2">
                    <a:lumMod val="75000"/>
                  </a:schemeClr>
                </a:solidFill>
              </a:rPr>
              <a:t>enero de 2011</a:t>
            </a:r>
          </a:p>
        </p:txBody>
      </p:sp>
      <p:pic>
        <p:nvPicPr>
          <p:cNvPr id="3" name="2 Imagen" descr="transparencia (2).jpg"/>
          <p:cNvPicPr>
            <a:picLocks noChangeAspect="1"/>
          </p:cNvPicPr>
          <p:nvPr/>
        </p:nvPicPr>
        <p:blipFill>
          <a:blip r:embed="rId2" cstate="print"/>
          <a:srcRect t="33186" b="25837"/>
          <a:stretch>
            <a:fillRect/>
          </a:stretch>
        </p:blipFill>
        <p:spPr>
          <a:xfrm>
            <a:off x="919170" y="4015010"/>
            <a:ext cx="7416824" cy="2013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765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doku-transparente.jpg"/>
          <p:cNvPicPr>
            <a:picLocks noChangeAspect="1"/>
          </p:cNvPicPr>
          <p:nvPr/>
        </p:nvPicPr>
        <p:blipFill>
          <a:blip r:embed="rId2" cstate="print"/>
          <a:srcRect l="40936" r="9883"/>
          <a:stretch>
            <a:fillRect/>
          </a:stretch>
        </p:blipFill>
        <p:spPr>
          <a:xfrm>
            <a:off x="689547" y="1217495"/>
            <a:ext cx="2923082" cy="459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3774830" y="1217495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Obligatoriedad</a:t>
            </a:r>
            <a:r>
              <a:rPr lang="es-ES_tradnl" sz="2000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Prensa-Black"/>
              </a:rPr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92510" y="1787115"/>
            <a:ext cx="481808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Artículo 5o.- </a:t>
            </a:r>
            <a:r>
              <a:rPr lang="es-MX" dirty="0" smtClean="0"/>
              <a:t>Es </a:t>
            </a:r>
            <a:r>
              <a:rPr lang="es-MX" sz="2000" b="1" dirty="0" smtClean="0">
                <a:solidFill>
                  <a:srgbClr val="92D050"/>
                </a:solidFill>
              </a:rPr>
              <a:t>responsabilidad de los titulares de las dependencias y entidades </a:t>
            </a:r>
            <a:r>
              <a:rPr lang="es-MX" dirty="0" smtClean="0"/>
              <a:t>de la Administración Pública del Estado establecer y mantener el Control Interno Institucional…</a:t>
            </a:r>
          </a:p>
          <a:p>
            <a:pPr algn="just"/>
            <a:endParaRPr lang="es-ES_tradnl" dirty="0" smtClean="0"/>
          </a:p>
          <a:p>
            <a:pPr algn="just"/>
            <a:r>
              <a:rPr lang="es-MX" b="1" dirty="0" smtClean="0"/>
              <a:t>Artículo 15.- </a:t>
            </a:r>
            <a:r>
              <a:rPr lang="es-MX" dirty="0" smtClean="0"/>
              <a:t>Los titulares de las dependencias deberán informar a la Secretaría de la Gestión Pública y en el caso de las entidades al Órgano de Gobierno y a su Órgano de Vigilancia de manera anual en los primeros 15 días hábiles del primer mes del año siguiente, el estado que guarda el control interno institucional…</a:t>
            </a:r>
          </a:p>
        </p:txBody>
      </p:sp>
    </p:spTree>
    <p:extLst>
      <p:ext uri="{BB962C8B-B14F-4D97-AF65-F5344CB8AC3E}">
        <p14:creationId xmlns:p14="http://schemas.microsoft.com/office/powerpoint/2010/main" val="3219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86743" y="1361745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/>
              <a:t>Resumen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014010"/>
              </p:ext>
            </p:extLst>
          </p:nvPr>
        </p:nvGraphicFramePr>
        <p:xfrm>
          <a:off x="683568" y="1835291"/>
          <a:ext cx="7632848" cy="2564205"/>
        </p:xfrm>
        <a:graphic>
          <a:graphicData uri="http://schemas.openxmlformats.org/drawingml/2006/table">
            <a:tbl>
              <a:tblPr/>
              <a:tblGrid>
                <a:gridCol w="2448272"/>
                <a:gridCol w="5184576"/>
              </a:tblGrid>
              <a:tr h="6616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 smtClean="0">
                          <a:solidFill>
                            <a:schemeClr val="tx1"/>
                          </a:solidFill>
                        </a:rPr>
                        <a:t>¿Qué se presenta?</a:t>
                      </a:r>
                    </a:p>
                    <a:p>
                      <a:pPr algn="just"/>
                      <a:endParaRPr lang="es-MX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Informe del estado que guarda el control interno institucional del ejercicio inmediato anterior.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6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 smtClean="0">
                          <a:solidFill>
                            <a:schemeClr val="tx1"/>
                          </a:solidFill>
                        </a:rPr>
                        <a:t>¿Quién está obligado?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Dependencias, Entidades y Fideicomisos (que cuenten con Decreto de Creación).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 smtClean="0">
                          <a:solidFill>
                            <a:schemeClr val="tx1"/>
                          </a:solidFill>
                        </a:rPr>
                        <a:t>¿Cuándo se presenta?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solidFill>
                            <a:prstClr val="black"/>
                          </a:solidFill>
                        </a:rPr>
                        <a:t>Dentro de los primeros quince días hábiles del ejercicio siguiente.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6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 smtClean="0">
                          <a:solidFill>
                            <a:schemeClr val="tx1"/>
                          </a:solidFill>
                        </a:rPr>
                        <a:t>¿Ante quién?</a:t>
                      </a:r>
                    </a:p>
                    <a:p>
                      <a:pPr algn="just"/>
                      <a:endParaRPr lang="es-MX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Las Dependencias ante la </a:t>
                      </a:r>
                      <a:r>
                        <a:rPr lang="es-ES_tradnl" sz="1600" dirty="0" err="1" smtClean="0">
                          <a:solidFill>
                            <a:schemeClr val="tx1"/>
                          </a:solidFill>
                        </a:rPr>
                        <a:t>STRC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 y las Entidades ante sus órganos de gobierno y/o vigilancia.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2 Subtítulo"/>
          <p:cNvSpPr txBox="1">
            <a:spLocks/>
          </p:cNvSpPr>
          <p:nvPr/>
        </p:nvSpPr>
        <p:spPr>
          <a:xfrm>
            <a:off x="683568" y="4508500"/>
            <a:ext cx="7632848" cy="1928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266700" indent="-266700" algn="just"/>
            <a:r>
              <a:rPr lang="es-ES_tradnl" sz="1600" smtClean="0">
                <a:solidFill>
                  <a:schemeClr val="tx1"/>
                </a:solidFill>
              </a:rPr>
              <a:t>La STRC ha diseñado formatos específicos como apoyo de las DyE en la presentación del Informe.</a:t>
            </a:r>
          </a:p>
          <a:p>
            <a:pPr marL="266700" indent="-266700" algn="just"/>
            <a:r>
              <a:rPr lang="es-ES_tradnl" sz="1600" smtClean="0">
                <a:solidFill>
                  <a:schemeClr val="tx1"/>
                </a:solidFill>
              </a:rPr>
              <a:t>La Dirección General  Auditoría Gubernamental (DGAG) puede hacer conocimiento de la Dirección General de Asuntos  Jurídicos  (DGAJ) de la Secretaría de la Transparencia y Rendición de Cuentas, de las Dependencias y/o Entidades que omitieron la presentación del informe.</a:t>
            </a:r>
            <a:endParaRPr lang="es-ES_tradnl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39552" y="1196752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¿Como estamos?</a:t>
            </a:r>
          </a:p>
          <a:p>
            <a:pPr marL="0" marR="0" lvl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De conformidad con la SFP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578666361"/>
              </p:ext>
            </p:extLst>
          </p:nvPr>
        </p:nvGraphicFramePr>
        <p:xfrm>
          <a:off x="323528" y="1988839"/>
          <a:ext cx="8496944" cy="392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1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A5AE2B-0BEA-440B-80FE-E442FFAB3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1CA5AE2B-0BEA-440B-80FE-E442FFAB3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A57B5B-9D6C-4DC8-AA1D-28F52AD6D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81A57B5B-9D6C-4DC8-AA1D-28F52AD6D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250277-206E-4E9A-AA35-1C1A85F92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2F250277-206E-4E9A-AA35-1C1A85F92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FCDB3F-84A1-4ED3-825F-70AB963EA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3EFCDB3F-84A1-4ED3-825F-70AB963EA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FE3B86-FF33-4F9F-B933-BA2702F5F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32FE3B86-FF33-4F9F-B933-BA2702F5F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5E67A9-8D81-4C1C-87CB-D41174CE3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8F5E67A9-8D81-4C1C-87CB-D41174CE3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F26737-D9A8-4D0B-AA47-8B3AD6C70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91F26737-D9A8-4D0B-AA47-8B3AD6C70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C0EDFF-EF9A-4C54-A152-06D090C27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E9C0EDFF-EF9A-4C54-A152-06D090C27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94E686-0AE6-478E-B70C-C701CA9CA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FC94E686-0AE6-478E-B70C-C701CA9CA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5F30D4-5BF1-4061-9B03-9F030DBAD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C35F30D4-5BF1-4061-9B03-9F030DBAD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51A88B-D794-49EB-B0DB-C49D02FAA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5851A88B-D794-49EB-B0DB-C49D02FAA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59EB57-859B-4148-9409-5F76EF994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0459EB57-859B-4148-9409-5F76EF994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E237A2-8A18-45E8-BD2D-B9F571117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graphicEl>
                                              <a:dgm id="{70E237A2-8A18-45E8-BD2D-B9F571117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962654-CF7E-4186-8E7E-330F2B83A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graphicEl>
                                              <a:dgm id="{91962654-CF7E-4186-8E7E-330F2B83A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72356A-0E81-4248-B981-91B69ACF7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8E72356A-0E81-4248-B981-91B69ACF7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2371CB-FAC8-4656-9FF0-29BB0DDC7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A62371CB-FAC8-4656-9FF0-29BB0DDC7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7AD219-D170-4FB9-AA77-61868A8E9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graphicEl>
                                              <a:dgm id="{927AD219-D170-4FB9-AA77-61868A8E9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Graphic spid="3" grpId="0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71094" y="2109282"/>
            <a:ext cx="3957173" cy="4082479"/>
          </a:xfrm>
          <a:solidFill>
            <a:schemeClr val="tx2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800" dirty="0" smtClean="0">
                <a:latin typeface="Calibri"/>
                <a:cs typeface="Calibri"/>
              </a:rPr>
              <a:t>Administración</a:t>
            </a:r>
          </a:p>
          <a:p>
            <a:pPr marL="0" indent="0" algn="ctr">
              <a:buNone/>
            </a:pPr>
            <a:r>
              <a:rPr lang="es-ES" sz="1800" dirty="0" smtClean="0">
                <a:latin typeface="Calibri"/>
                <a:cs typeface="Calibri"/>
              </a:rPr>
              <a:t>2006 - 2012</a:t>
            </a:r>
            <a:endParaRPr lang="es-ES" sz="1800" dirty="0">
              <a:latin typeface="Calibri"/>
              <a:cs typeface="Calibri"/>
            </a:endParaRPr>
          </a:p>
        </p:txBody>
      </p:sp>
      <p:sp>
        <p:nvSpPr>
          <p:cNvPr id="20" name="Marcador de contenido 4"/>
          <p:cNvSpPr txBox="1">
            <a:spLocks/>
          </p:cNvSpPr>
          <p:nvPr/>
        </p:nvSpPr>
        <p:spPr>
          <a:xfrm>
            <a:off x="4778610" y="2109282"/>
            <a:ext cx="3957173" cy="4082479"/>
          </a:xfrm>
          <a:prstGeom prst="rect">
            <a:avLst/>
          </a:prstGeom>
          <a:solidFill>
            <a:schemeClr val="accent5">
              <a:lumMod val="20000"/>
              <a:lumOff val="80000"/>
              <a:alpha val="33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800" dirty="0" smtClean="0">
                <a:latin typeface="Calibri"/>
                <a:cs typeface="Calibri"/>
              </a:rPr>
              <a:t>Administración</a:t>
            </a:r>
          </a:p>
          <a:p>
            <a:pPr marL="0" indent="0" algn="ctr">
              <a:buFont typeface="Arial" pitchFamily="34" charset="0"/>
              <a:buNone/>
            </a:pPr>
            <a:r>
              <a:rPr lang="es-ES" sz="1800" dirty="0" smtClean="0">
                <a:latin typeface="Calibri"/>
                <a:cs typeface="Calibri"/>
              </a:rPr>
              <a:t>2012 - 2018</a:t>
            </a:r>
            <a:endParaRPr lang="es-ES" sz="1800" dirty="0">
              <a:latin typeface="Calibri"/>
              <a:cs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74229"/>
            <a:ext cx="8229600" cy="340207"/>
          </a:xfrm>
        </p:spPr>
        <p:txBody>
          <a:bodyPr/>
          <a:lstStyle/>
          <a:p>
            <a:r>
              <a:rPr lang="es-ES" sz="3200" dirty="0" smtClean="0"/>
              <a:t>Dependencia: X</a:t>
            </a:r>
            <a:endParaRPr lang="es-ES" sz="3200" dirty="0"/>
          </a:p>
        </p:txBody>
      </p:sp>
      <p:sp>
        <p:nvSpPr>
          <p:cNvPr id="6" name="Rectángulo 5"/>
          <p:cNvSpPr/>
          <p:nvPr/>
        </p:nvSpPr>
        <p:spPr>
          <a:xfrm>
            <a:off x="771095" y="3606187"/>
            <a:ext cx="7767652" cy="907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4728268" y="3424743"/>
            <a:ext cx="45719" cy="5840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Hexágono 10"/>
          <p:cNvSpPr/>
          <p:nvPr/>
        </p:nvSpPr>
        <p:spPr>
          <a:xfrm>
            <a:off x="4008936" y="4161860"/>
            <a:ext cx="1438663" cy="47628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Cambio</a:t>
            </a:r>
          </a:p>
          <a:p>
            <a:pPr algn="ctr"/>
            <a:r>
              <a:rPr lang="es-ES" sz="1050" dirty="0" smtClean="0"/>
              <a:t>Administración</a:t>
            </a:r>
            <a:endParaRPr lang="es-ES" sz="1050" dirty="0"/>
          </a:p>
        </p:txBody>
      </p:sp>
      <p:sp>
        <p:nvSpPr>
          <p:cNvPr id="12" name="Marcador de contenido 4"/>
          <p:cNvSpPr txBox="1">
            <a:spLocks/>
          </p:cNvSpPr>
          <p:nvPr/>
        </p:nvSpPr>
        <p:spPr>
          <a:xfrm>
            <a:off x="4275766" y="3070078"/>
            <a:ext cx="905003" cy="25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200" dirty="0" smtClean="0"/>
              <a:t>Sep. 2012</a:t>
            </a:r>
            <a:endParaRPr lang="es-ES" sz="1200" dirty="0"/>
          </a:p>
        </p:txBody>
      </p:sp>
      <p:sp>
        <p:nvSpPr>
          <p:cNvPr id="13" name="Rectángulo 12"/>
          <p:cNvSpPr/>
          <p:nvPr/>
        </p:nvSpPr>
        <p:spPr>
          <a:xfrm>
            <a:off x="6003292" y="3424743"/>
            <a:ext cx="45719" cy="1699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Hexágono 13"/>
          <p:cNvSpPr/>
          <p:nvPr/>
        </p:nvSpPr>
        <p:spPr>
          <a:xfrm>
            <a:off x="5387151" y="5232817"/>
            <a:ext cx="1232282" cy="47628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Cambio</a:t>
            </a:r>
          </a:p>
          <a:p>
            <a:pPr algn="ctr"/>
            <a:r>
              <a:rPr lang="es-ES" sz="1050" dirty="0" smtClean="0"/>
              <a:t>Dir. </a:t>
            </a:r>
            <a:r>
              <a:rPr lang="es-ES" sz="1050" dirty="0" err="1" smtClean="0"/>
              <a:t>Admvo</a:t>
            </a:r>
            <a:r>
              <a:rPr lang="es-ES" sz="1050" dirty="0" smtClean="0"/>
              <a:t>.</a:t>
            </a:r>
            <a:endParaRPr lang="es-ES" sz="1050" dirty="0"/>
          </a:p>
        </p:txBody>
      </p:sp>
      <p:sp>
        <p:nvSpPr>
          <p:cNvPr id="15" name="Marcador de contenido 4"/>
          <p:cNvSpPr txBox="1">
            <a:spLocks/>
          </p:cNvSpPr>
          <p:nvPr/>
        </p:nvSpPr>
        <p:spPr>
          <a:xfrm>
            <a:off x="5550790" y="3067302"/>
            <a:ext cx="905003" cy="25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200" dirty="0" smtClean="0"/>
              <a:t>Ene. 2013</a:t>
            </a:r>
            <a:endParaRPr lang="es-ES" sz="1200" dirty="0"/>
          </a:p>
        </p:txBody>
      </p:sp>
      <p:sp>
        <p:nvSpPr>
          <p:cNvPr id="16" name="Rectángulo 15"/>
          <p:cNvSpPr/>
          <p:nvPr/>
        </p:nvSpPr>
        <p:spPr>
          <a:xfrm>
            <a:off x="3570254" y="3424743"/>
            <a:ext cx="45719" cy="1699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Hexágono 16"/>
          <p:cNvSpPr/>
          <p:nvPr/>
        </p:nvSpPr>
        <p:spPr>
          <a:xfrm>
            <a:off x="2812230" y="5232817"/>
            <a:ext cx="1463536" cy="584718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Auditoría Financiera</a:t>
            </a:r>
          </a:p>
          <a:p>
            <a:pPr algn="ctr"/>
            <a:r>
              <a:rPr lang="es-ES" sz="1050" dirty="0" smtClean="0"/>
              <a:t>Programa 2010</a:t>
            </a:r>
            <a:endParaRPr lang="es-ES" sz="1050" dirty="0"/>
          </a:p>
        </p:txBody>
      </p:sp>
      <p:sp>
        <p:nvSpPr>
          <p:cNvPr id="18" name="Rectángulo 17"/>
          <p:cNvSpPr/>
          <p:nvPr/>
        </p:nvSpPr>
        <p:spPr>
          <a:xfrm>
            <a:off x="7974962" y="3424743"/>
            <a:ext cx="45719" cy="1699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Hexágono 18"/>
          <p:cNvSpPr/>
          <p:nvPr/>
        </p:nvSpPr>
        <p:spPr>
          <a:xfrm>
            <a:off x="7257368" y="5232817"/>
            <a:ext cx="1429431" cy="584718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Auditoría Operativa</a:t>
            </a:r>
          </a:p>
          <a:p>
            <a:pPr algn="ctr"/>
            <a:r>
              <a:rPr lang="es-ES" sz="1050" dirty="0" smtClean="0"/>
              <a:t>Programa 2013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6681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0" grpId="0" animBg="1"/>
      <p:bldP spid="2" grpId="0"/>
      <p:bldP spid="6" grpId="0" animBg="1"/>
      <p:bldP spid="8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1284230"/>
              </p:ext>
            </p:extLst>
          </p:nvPr>
        </p:nvGraphicFramePr>
        <p:xfrm>
          <a:off x="2843218" y="2288121"/>
          <a:ext cx="6300782" cy="415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685800" y="1428441"/>
            <a:ext cx="7772400" cy="6505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Normas Generales de Control Interno</a:t>
            </a:r>
          </a:p>
        </p:txBody>
      </p:sp>
      <p:pic>
        <p:nvPicPr>
          <p:cNvPr id="4" name="Imagen 3" descr="IMG_6092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t="6128" r="35130"/>
          <a:stretch/>
        </p:blipFill>
        <p:spPr>
          <a:xfrm>
            <a:off x="970672" y="2183533"/>
            <a:ext cx="2535941" cy="404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85800" y="1438417"/>
            <a:ext cx="7858593" cy="6505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I. Ambiente de control</a:t>
            </a:r>
          </a:p>
          <a:p>
            <a:pPr algn="just"/>
            <a:r>
              <a:rPr lang="es-MX" sz="2400" dirty="0" smtClean="0"/>
              <a:t>Establecer un entorno que estimule y motive la conducta de los servidores públicos con respecto al control de sus actividades.</a:t>
            </a:r>
          </a:p>
        </p:txBody>
      </p:sp>
      <p:graphicFrame>
        <p:nvGraphicFramePr>
          <p:cNvPr id="9" name="5 Diagrama"/>
          <p:cNvGraphicFramePr/>
          <p:nvPr>
            <p:extLst>
              <p:ext uri="{D42A27DB-BD31-4B8C-83A1-F6EECF244321}">
                <p14:modId xmlns:p14="http://schemas.microsoft.com/office/powerpoint/2010/main" val="1990483014"/>
              </p:ext>
            </p:extLst>
          </p:nvPr>
        </p:nvGraphicFramePr>
        <p:xfrm>
          <a:off x="791879" y="3341686"/>
          <a:ext cx="3795061" cy="2843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6 Diagrama"/>
          <p:cNvGraphicFramePr/>
          <p:nvPr>
            <p:extLst>
              <p:ext uri="{D42A27DB-BD31-4B8C-83A1-F6EECF244321}">
                <p14:modId xmlns:p14="http://schemas.microsoft.com/office/powerpoint/2010/main" val="2457729831"/>
              </p:ext>
            </p:extLst>
          </p:nvPr>
        </p:nvGraphicFramePr>
        <p:xfrm>
          <a:off x="4827224" y="3359125"/>
          <a:ext cx="3584658" cy="2843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0B3532-9A49-48F0-A258-F2AB0B259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30B3532-9A49-48F0-A258-F2AB0B259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6C55655-EBD4-42D5-A5E7-B7950AD2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76C55655-EBD4-42D5-A5E7-B7950AD28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27F930-7D63-4064-BDBA-9F90F1A92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4127F930-7D63-4064-BDBA-9F90F1A92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816933-7374-48BB-BA06-F456F9170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C2816933-7374-48BB-BA06-F456F9170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441DDB-B3D3-4546-9F40-7931AFD0D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A3441DDB-B3D3-4546-9F40-7931AFD0D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9C6D62-405B-47BD-AC7F-9DC44D550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8F9C6D62-405B-47BD-AC7F-9DC44D550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0B3532-9A49-48F0-A258-F2AB0B259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graphicEl>
                                              <a:dgm id="{C30B3532-9A49-48F0-A258-F2AB0B259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C55655-EBD4-42D5-A5E7-B7950AD2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76C55655-EBD4-42D5-A5E7-B7950AD28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7F930-7D63-4064-BDBA-9F90F1A92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4127F930-7D63-4064-BDBA-9F90F1A92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2816933-7374-48BB-BA06-F456F9170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C2816933-7374-48BB-BA06-F456F9170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441DDB-B3D3-4546-9F40-7931AFD0D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graphicEl>
                                              <a:dgm id="{A3441DDB-B3D3-4546-9F40-7931AFD0D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9C6D62-405B-47BD-AC7F-9DC44D550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>
                                            <p:graphicEl>
                                              <a:dgm id="{8F9C6D62-405B-47BD-AC7F-9DC44D550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9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85800" y="1438154"/>
            <a:ext cx="7858593" cy="6505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</a:rPr>
              <a:t>II. Evaluación de riesgos</a:t>
            </a:r>
            <a:endParaRPr lang="es-ES_tradnl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MX" sz="2000" dirty="0" smtClean="0"/>
              <a:t>Proceso de identificación de los riesgos y los factores que los provocaron, con la finalidad de establecer las estrategias que permitan su administración.</a:t>
            </a:r>
          </a:p>
        </p:txBody>
      </p:sp>
      <p:pic>
        <p:nvPicPr>
          <p:cNvPr id="3" name="2 Imagen" descr="clima laboral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4080" y="3111378"/>
            <a:ext cx="3914619" cy="2597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162550" y="3111378"/>
            <a:ext cx="3381844" cy="25974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s-MX" sz="2400" b="1" dirty="0" smtClean="0"/>
              <a:t>Riesgo</a:t>
            </a:r>
          </a:p>
          <a:p>
            <a:pPr lvl="0" algn="just">
              <a:spcBef>
                <a:spcPct val="0"/>
              </a:spcBef>
              <a:defRPr/>
            </a:pPr>
            <a:endParaRPr lang="es-ES_tradnl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MX" sz="2000" dirty="0" smtClean="0"/>
              <a:t>Probabilidad de que un evento o acción adversa y su impacto afecten el correcto funcionamiento de la dependencia, entidad o municipio.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62679" y="1447236"/>
            <a:ext cx="7350380" cy="65050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III. </a:t>
            </a: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Actividades de Control</a:t>
            </a:r>
          </a:p>
          <a:p>
            <a:pPr lvl="0" algn="just">
              <a:spcBef>
                <a:spcPct val="0"/>
              </a:spcBef>
              <a:defRPr/>
            </a:pPr>
            <a:endParaRPr lang="es-ES_tradnl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MX" sz="2000" dirty="0" smtClean="0"/>
              <a:t>Las políticas y procedimientos encaminados a asegurar que se cumplan las directrices establecidas por los titulares, sobre las medidas necesarias para afrontar los riesgos que ponen en peligro la consecución de los objetivos institucionales.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87218943"/>
              </p:ext>
            </p:extLst>
          </p:nvPr>
        </p:nvGraphicFramePr>
        <p:xfrm>
          <a:off x="2286000" y="3884706"/>
          <a:ext cx="4811059" cy="226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66271" y="1940577"/>
            <a:ext cx="3796553" cy="65050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IV. </a:t>
            </a: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Información y comunicación</a:t>
            </a:r>
          </a:p>
          <a:p>
            <a:pPr lvl="0" algn="just">
              <a:spcBef>
                <a:spcPct val="0"/>
              </a:spcBef>
              <a:defRPr/>
            </a:pPr>
            <a:endParaRPr lang="es-ES_tradnl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MX" sz="2000" dirty="0" smtClean="0"/>
              <a:t>Aseguramiento de que la infromación relevante sea adecuada para la toma de decisiones que permitan el logro de objetivos y metas, así como para cumplir con las obligaciones legales y administrativas.</a:t>
            </a:r>
          </a:p>
        </p:txBody>
      </p:sp>
      <p:pic>
        <p:nvPicPr>
          <p:cNvPr id="3" name="Imagen 2" descr="IMG_631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3"/>
          <a:stretch/>
        </p:blipFill>
        <p:spPr>
          <a:xfrm>
            <a:off x="4586941" y="1807882"/>
            <a:ext cx="3584932" cy="418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85801" y="2183930"/>
            <a:ext cx="4095376" cy="65050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V. </a:t>
            </a: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Supervisión</a:t>
            </a:r>
          </a:p>
          <a:p>
            <a:pPr lvl="0" algn="just">
              <a:spcBef>
                <a:spcPct val="0"/>
              </a:spcBef>
              <a:defRPr/>
            </a:pPr>
            <a:endParaRPr lang="es-ES_tradnl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MX" sz="2400" dirty="0" smtClean="0"/>
              <a:t>Contribución al mejoramiento continuo del control interno institucional, con el fin de mantener y elevar su eficacia y eficiencia.</a:t>
            </a:r>
          </a:p>
        </p:txBody>
      </p:sp>
      <p:pic>
        <p:nvPicPr>
          <p:cNvPr id="3" name="Imagen 2" descr="IMG_79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52" y="1688353"/>
            <a:ext cx="3019354" cy="452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539552" y="1401282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Herramientas de aplicación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9552" y="1951810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dirty="0" smtClean="0"/>
              <a:t>Para titulares de instituciones gubernamentales, directivos: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dirty="0" smtClean="0"/>
              <a:t>Índice Temático, formato para la presentación de Informe de Control Interno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dirty="0" smtClean="0"/>
              <a:t>Matriz de riesgos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dirty="0" smtClean="0"/>
              <a:t>Manual de llenado de Matriz de Riesgos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46020" y="6140063"/>
            <a:ext cx="3240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b="1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www.strc.guanajuato.gob.mx</a:t>
            </a:r>
            <a:endParaRPr lang="es-ES" b="1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3" name="Imagen 2" descr="IMG_676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3" b="34202"/>
          <a:stretch/>
        </p:blipFill>
        <p:spPr>
          <a:xfrm>
            <a:off x="1763059" y="4008539"/>
            <a:ext cx="5288770" cy="2134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allAtOnce"/>
      <p:bldP spid="9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64087" y="1034524"/>
            <a:ext cx="7185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b="1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es-MX" sz="24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Guía de Llenado Formato de CI Índice Temático</a:t>
            </a:r>
            <a:endParaRPr lang="es-MX" sz="22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050466"/>
              </p:ext>
            </p:extLst>
          </p:nvPr>
        </p:nvGraphicFramePr>
        <p:xfrm>
          <a:off x="251520" y="2131686"/>
          <a:ext cx="8712967" cy="4493224"/>
        </p:xfrm>
        <a:graphic>
          <a:graphicData uri="http://schemas.openxmlformats.org/drawingml/2006/table">
            <a:tbl>
              <a:tblPr/>
              <a:tblGrid>
                <a:gridCol w="936103"/>
                <a:gridCol w="792088"/>
                <a:gridCol w="2304256"/>
                <a:gridCol w="1656184"/>
                <a:gridCol w="1728192"/>
                <a:gridCol w="1296144"/>
              </a:tblGrid>
              <a:tr h="79208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NORMA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FRACCIÓN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ÍNDICE TEMÁTICO / FACTORES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ESTATUS</a:t>
                      </a:r>
                      <a:b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¿Cómo estamos?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ENTREGABLE</a:t>
                      </a:r>
                      <a:b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¿qué puedo mostrar como evidencia?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OBSERVACIONES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4307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1.-Ambiente de control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I.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Compromiso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Estatus actual de: estructura 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y/o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funciones,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valores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evaluaciones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desempeño,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etc.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Evidencia del conocimiento general de misión, visión,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valores,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manuales, organigrama, evaluaciones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 desempeño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Nivel de implementación,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comentarios generales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II.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Control Interno Institucional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430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III.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Estructura organizacional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92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IV.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Manuales de organización y Procedimientos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92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V.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Administración de Recursos Humanos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25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VI.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Integridad y Valores Éticos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430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2.- Evaluación de riesgos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A)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Identificación de riesgo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¿Se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tienen identificados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riegos en relación a los objetivos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y/o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metas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Matriz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Administración de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Riesgos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Nivel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implementación, mencionar actividades similares, comentarios generales.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B)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Evaluación del riesgo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896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C)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Administración de riesgos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5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64087" y="1034524"/>
            <a:ext cx="7185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b="1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es-MX" sz="24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Guía de Llenado Formato de CI Índice Temático</a:t>
            </a:r>
            <a:endParaRPr lang="es-MX" sz="22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41736"/>
              </p:ext>
            </p:extLst>
          </p:nvPr>
        </p:nvGraphicFramePr>
        <p:xfrm>
          <a:off x="251520" y="2179018"/>
          <a:ext cx="8712968" cy="4351455"/>
        </p:xfrm>
        <a:graphic>
          <a:graphicData uri="http://schemas.openxmlformats.org/drawingml/2006/table">
            <a:tbl>
              <a:tblPr/>
              <a:tblGrid>
                <a:gridCol w="936104"/>
                <a:gridCol w="864096"/>
                <a:gridCol w="2880320"/>
                <a:gridCol w="1512168"/>
                <a:gridCol w="1224136"/>
                <a:gridCol w="1296144"/>
              </a:tblGrid>
              <a:tr h="655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NORMA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FRACCIÓN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ÍNDICE TEMÁTICO / FACTORES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ESTATUS</a:t>
                      </a:r>
                      <a:b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¿Cómo estamos?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ENTREGABLE</a:t>
                      </a:r>
                      <a:b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¿qué puedo mostrar como evidencia?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OBSERVACIONES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22962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3.- Actividades de  control 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I.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Revisión de alto nivel al desempeño actual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¿Se tienen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controles establecidos en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factores señalados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  <a:p>
                      <a:pPr algn="ctr" fontAlgn="ctr"/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¿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Están documentados? ¿Son eficientes y funcionales?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Manuales,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disposiciones internas, políticas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 cualquier otro documento similar.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Nivel de implementación,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comentarios generales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6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II.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Administración del recurso humano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296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III.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Controles sobre el proceso de información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296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IV.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Resguardo de bienes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390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V.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Establecimiento y revisión de medidas e indicadores de desempeño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296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VI.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Segregación de funciones y responsabilidades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55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VII.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Ejecución adecuada de transacciones o eventos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390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VIII.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Acceso controlado y restringido a los bienes y registros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296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IX.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Control de calidad de los servicios y trámites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390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X.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Documentación de las transacciones y del control interno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390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XI.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Acciones de control de la información computarizada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60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64087" y="1034524"/>
            <a:ext cx="7185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b="1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es-MX" sz="24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Guía de Llenado Formato de CI Índice Temático</a:t>
            </a:r>
            <a:endParaRPr lang="es-MX" sz="22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59252"/>
              </p:ext>
            </p:extLst>
          </p:nvPr>
        </p:nvGraphicFramePr>
        <p:xfrm>
          <a:off x="323528" y="1865520"/>
          <a:ext cx="8496943" cy="4479660"/>
        </p:xfrm>
        <a:graphic>
          <a:graphicData uri="http://schemas.openxmlformats.org/drawingml/2006/table">
            <a:tbl>
              <a:tblPr/>
              <a:tblGrid>
                <a:gridCol w="1302629"/>
                <a:gridCol w="762048"/>
                <a:gridCol w="1535723"/>
                <a:gridCol w="1872208"/>
                <a:gridCol w="1584176"/>
                <a:gridCol w="1440159"/>
              </a:tblGrid>
              <a:tr h="6428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NORMA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FRACCIÓN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ÍNDICE TEMÁTICO / FACTORES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ESTATUS</a:t>
                      </a:r>
                      <a:b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¿Cómo estamos?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ENTREGABLE</a:t>
                      </a:r>
                      <a:b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¿qué puedo mostrar como evidencia?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OBSERVACIONES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91839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4.-Información y comunicación 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¿Se tiene plenamente identificadas las actividades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 decisiones así como el flujo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 información?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Manual de funciones,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y/o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evidencia que el personal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conoce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operación interna.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Nivel de implementación,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comentarios generales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39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5.- Supervisión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¿Se tiene implementado y documentado la supervisión en las actividades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sustantivas?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Manual de funciones,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actividades del área de seguimiento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y/o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evidencia que se tiene implementada la supervisión de las actividades sustantivas.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Nivel de implementación,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comentarios generales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1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59799"/>
            <a:ext cx="8229600" cy="533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800" dirty="0" smtClean="0"/>
              <a:t>Auditoría 2010</a:t>
            </a:r>
            <a:endParaRPr lang="es-ES" sz="1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5944" y="2490900"/>
            <a:ext cx="1987626" cy="8300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 anchorCtr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1200" dirty="0" smtClean="0">
                <a:solidFill>
                  <a:schemeClr val="tx1"/>
                </a:solidFill>
                <a:latin typeface="Calibri"/>
                <a:cs typeface="Calibri"/>
              </a:rPr>
              <a:t>De la comprobación de gastos de la partida Materiales y suministros se detectaron gastos no comprobados por la cantidad de $40,000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183247" y="2488194"/>
            <a:ext cx="1908250" cy="9387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just"/>
            <a:r>
              <a:rPr lang="es-ES" sz="1100" dirty="0">
                <a:solidFill>
                  <a:schemeClr val="tx1"/>
                </a:solidFill>
                <a:latin typeface="Calibri"/>
                <a:cs typeface="Calibri"/>
              </a:rPr>
              <a:t>No se presentaron entregables por la contratación de servicios profesionales de asesoría por un monto de $97,500 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848360" y="3842990"/>
            <a:ext cx="2381323" cy="3528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600" dirty="0" smtClean="0">
                <a:solidFill>
                  <a:schemeClr val="tx1"/>
                </a:solidFill>
                <a:latin typeface="Calibri"/>
                <a:cs typeface="Calibri"/>
              </a:rPr>
              <a:t>No solventada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39629" y="4641430"/>
            <a:ext cx="1983942" cy="6998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1200" dirty="0" smtClean="0">
                <a:solidFill>
                  <a:srgbClr val="FFFFFF"/>
                </a:solidFill>
                <a:latin typeface="Calibri"/>
                <a:cs typeface="Calibri"/>
              </a:rPr>
              <a:t>Proceso de responsabilidad administrativa. Multa y suspensión.</a:t>
            </a:r>
          </a:p>
          <a:p>
            <a:pPr marL="0" indent="0" algn="just">
              <a:buFont typeface="Arial" pitchFamily="34" charset="0"/>
              <a:buNone/>
            </a:pP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183247" y="4641430"/>
            <a:ext cx="1908250" cy="6998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1050" dirty="0" smtClean="0">
                <a:solidFill>
                  <a:srgbClr val="FFFFFF"/>
                </a:solidFill>
                <a:latin typeface="Calibri"/>
                <a:cs typeface="Calibri"/>
              </a:rPr>
              <a:t>Proceso de responsabilidad administrativa, denuncia. Inhabilitación</a:t>
            </a:r>
          </a:p>
          <a:p>
            <a:pPr marL="0" indent="0" algn="just">
              <a:buFont typeface="Arial" pitchFamily="34" charset="0"/>
              <a:buNone/>
            </a:pPr>
            <a:endParaRPr lang="es-ES" sz="1050" dirty="0">
              <a:solidFill>
                <a:srgbClr val="FFFFFF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716" y="2730666"/>
            <a:ext cx="3329084" cy="2496813"/>
          </a:xfrm>
          <a:prstGeom prst="rect">
            <a:avLst/>
          </a:prstGeom>
        </p:spPr>
      </p:pic>
      <p:cxnSp>
        <p:nvCxnSpPr>
          <p:cNvPr id="9" name="Conector angular 8"/>
          <p:cNvCxnSpPr>
            <a:stCxn id="4" idx="2"/>
            <a:endCxn id="5" idx="0"/>
          </p:cNvCxnSpPr>
          <p:nvPr/>
        </p:nvCxnSpPr>
        <p:spPr>
          <a:xfrm rot="5400000">
            <a:off x="3380159" y="3085776"/>
            <a:ext cx="416077" cy="109835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r 10"/>
          <p:cNvCxnSpPr>
            <a:stCxn id="3" idx="2"/>
            <a:endCxn id="5" idx="0"/>
          </p:cNvCxnSpPr>
          <p:nvPr/>
        </p:nvCxnSpPr>
        <p:spPr>
          <a:xfrm rot="16200000" flipH="1">
            <a:off x="2173363" y="2977331"/>
            <a:ext cx="522052" cy="1209265"/>
          </a:xfrm>
          <a:prstGeom prst="bentConnector3">
            <a:avLst>
              <a:gd name="adj1" fmla="val 6144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r 14"/>
          <p:cNvCxnSpPr>
            <a:stCxn id="8" idx="0"/>
            <a:endCxn id="5" idx="2"/>
          </p:cNvCxnSpPr>
          <p:nvPr/>
        </p:nvCxnSpPr>
        <p:spPr>
          <a:xfrm rot="16200000" flipV="1">
            <a:off x="3365424" y="3869482"/>
            <a:ext cx="445546" cy="109835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>
            <a:stCxn id="7" idx="0"/>
            <a:endCxn id="5" idx="2"/>
          </p:cNvCxnSpPr>
          <p:nvPr/>
        </p:nvCxnSpPr>
        <p:spPr>
          <a:xfrm rot="5400000" flipH="1" flipV="1">
            <a:off x="2212538" y="3814946"/>
            <a:ext cx="445546" cy="120742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1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  <p:bldP spid="7" grpId="1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81214" y="2100333"/>
            <a:ext cx="41103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i="1" dirty="0" smtClean="0"/>
              <a:t>El control interno basa su filosofía en el compromiso, la ética y la mejor forma de hacer las cosas</a:t>
            </a:r>
          </a:p>
          <a:p>
            <a:pPr algn="r"/>
            <a:endParaRPr lang="es-ES_tradnl" i="1" dirty="0" smtClean="0"/>
          </a:p>
          <a:p>
            <a:pPr algn="r"/>
            <a:r>
              <a:rPr lang="es-MX" i="1" dirty="0" smtClean="0"/>
              <a:t>Su implementación, custodia y seguimiento es responsabilidad de las entidades y no de los órganos de control</a:t>
            </a:r>
          </a:p>
          <a:p>
            <a:pPr algn="r"/>
            <a:endParaRPr lang="es-ES_tradnl" i="1" dirty="0" smtClean="0"/>
          </a:p>
          <a:p>
            <a:pPr algn="r"/>
            <a:r>
              <a:rPr lang="es-ES_tradnl" i="1" dirty="0" smtClean="0"/>
              <a:t>La materialización de los riesgos incrementa el grado de responsabilidad de quien los administra</a:t>
            </a:r>
          </a:p>
          <a:p>
            <a:pPr algn="r"/>
            <a:endParaRPr lang="es-ES_tradnl" i="1" dirty="0"/>
          </a:p>
          <a:p>
            <a:pPr algn="r"/>
            <a:r>
              <a:rPr lang="es-MX" i="1" dirty="0"/>
              <a:t>Nadie puede prevenir lo que no </a:t>
            </a:r>
            <a:r>
              <a:rPr lang="es-MX" i="1" dirty="0" smtClean="0"/>
              <a:t>conoce</a:t>
            </a:r>
            <a:endParaRPr lang="es-ES_tradnl" i="1" dirty="0"/>
          </a:p>
        </p:txBody>
      </p:sp>
      <p:pic>
        <p:nvPicPr>
          <p:cNvPr id="3" name="Imagen 2" descr="IMG_410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r="20752"/>
          <a:stretch/>
        </p:blipFill>
        <p:spPr>
          <a:xfrm>
            <a:off x="4945530" y="1879064"/>
            <a:ext cx="3530805" cy="391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81214" y="1861275"/>
            <a:ext cx="41103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i="1" dirty="0" smtClean="0"/>
              <a:t>El verdadero compromiso de un titular con el servicio público y para con la ciudadanía se refleja en:</a:t>
            </a:r>
          </a:p>
          <a:p>
            <a:pPr algn="r"/>
            <a:endParaRPr lang="es-ES_tradnl" i="1" dirty="0" smtClean="0"/>
          </a:p>
          <a:p>
            <a:pPr algn="r"/>
            <a:r>
              <a:rPr lang="es-ES_tradnl" i="1" dirty="0" smtClean="0"/>
              <a:t>La búsqueda constante por evitar el convertirse “una gestión más”, “quién hizo lo mismo que los demás”. </a:t>
            </a:r>
            <a:endParaRPr lang="es-ES_tradnl" i="1" dirty="0"/>
          </a:p>
          <a:p>
            <a:pPr algn="r"/>
            <a:endParaRPr lang="es-ES_tradnl" i="1" dirty="0"/>
          </a:p>
          <a:p>
            <a:pPr algn="r"/>
            <a:r>
              <a:rPr lang="es-ES_tradnl" i="1" dirty="0" smtClean="0"/>
              <a:t>La iniciativa por resolver problemáticas con soluciones definitivas, de fondo; que permitan el desarrollo integral de la gestión gubernamental y el enfoque de esfuerzos para la innovación y mejora de procesos sustantivos.</a:t>
            </a:r>
            <a:endParaRPr lang="es-ES_tradnl" i="1" dirty="0"/>
          </a:p>
        </p:txBody>
      </p:sp>
      <p:pic>
        <p:nvPicPr>
          <p:cNvPr id="3" name="Imagen 2" descr="IMG_223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6" r="4376"/>
          <a:stretch/>
        </p:blipFill>
        <p:spPr>
          <a:xfrm>
            <a:off x="4960473" y="1861275"/>
            <a:ext cx="3427366" cy="395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8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42649" y="2223670"/>
            <a:ext cx="7390151" cy="692424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s-ES_tradnl" sz="3600" b="1" i="1" dirty="0">
                <a:ea typeface="+mn-ea"/>
                <a:cs typeface="+mn-cs"/>
              </a:rPr>
              <a:t>Gracias por su </a:t>
            </a:r>
            <a:r>
              <a:rPr lang="es-ES_tradnl" sz="3600" b="1" i="1" dirty="0" smtClean="0">
                <a:ea typeface="+mn-ea"/>
                <a:cs typeface="+mn-cs"/>
              </a:rPr>
              <a:t>atención</a:t>
            </a:r>
            <a:endParaRPr lang="es-MX" sz="3600" b="1" i="1" dirty="0">
              <a:ea typeface="+mn-ea"/>
              <a:cs typeface="+mn-cs"/>
            </a:endParaRPr>
          </a:p>
        </p:txBody>
      </p:sp>
      <p:sp>
        <p:nvSpPr>
          <p:cNvPr id="4" name="5 Subtítulo"/>
          <p:cNvSpPr txBox="1">
            <a:spLocks/>
          </p:cNvSpPr>
          <p:nvPr/>
        </p:nvSpPr>
        <p:spPr>
          <a:xfrm>
            <a:off x="2032000" y="51562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1800" dirty="0" smtClean="0"/>
              <a:t>CP Luis Eduardo </a:t>
            </a:r>
            <a:r>
              <a:rPr lang="es-MX" sz="1800" dirty="0" err="1" smtClean="0"/>
              <a:t>Villalva</a:t>
            </a:r>
            <a:r>
              <a:rPr lang="es-MX" sz="1800" dirty="0" smtClean="0"/>
              <a:t> Villa</a:t>
            </a:r>
          </a:p>
          <a:p>
            <a:pPr marL="0" indent="0" algn="r">
              <a:buNone/>
            </a:pPr>
            <a:r>
              <a:rPr lang="es-MX" sz="1400" b="1" dirty="0" smtClean="0"/>
              <a:t>Dirección </a:t>
            </a:r>
            <a:r>
              <a:rPr lang="es-MX" sz="1400" b="1" dirty="0" smtClean="0"/>
              <a:t>de Programación, Control y Seguimiento</a:t>
            </a:r>
          </a:p>
          <a:p>
            <a:pPr marL="0" indent="0" algn="r">
              <a:buNone/>
            </a:pPr>
            <a:r>
              <a:rPr lang="es-MX" sz="1400" b="1" dirty="0" smtClean="0"/>
              <a:t>Secretaría de la Transparencia y Rendición de Cuentas</a:t>
            </a:r>
            <a:endParaRPr lang="es-MX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59799"/>
            <a:ext cx="8229600" cy="533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800" dirty="0" smtClean="0"/>
              <a:t>Metodología</a:t>
            </a:r>
            <a:endParaRPr lang="es-ES" sz="1600" b="1" dirty="0"/>
          </a:p>
        </p:txBody>
      </p:sp>
      <p:sp>
        <p:nvSpPr>
          <p:cNvPr id="19" name="Rectángulo 18"/>
          <p:cNvSpPr/>
          <p:nvPr/>
        </p:nvSpPr>
        <p:spPr>
          <a:xfrm>
            <a:off x="771095" y="3265987"/>
            <a:ext cx="5612759" cy="907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 flipH="1">
            <a:off x="6350192" y="3084547"/>
            <a:ext cx="45719" cy="58401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Marcador de contenido 4"/>
          <p:cNvSpPr txBox="1">
            <a:spLocks/>
          </p:cNvSpPr>
          <p:nvPr/>
        </p:nvSpPr>
        <p:spPr>
          <a:xfrm>
            <a:off x="5570413" y="2292588"/>
            <a:ext cx="1626882" cy="25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800" dirty="0" smtClean="0"/>
              <a:t>Observación</a:t>
            </a:r>
            <a:endParaRPr lang="es-ES" sz="1800" dirty="0"/>
          </a:p>
        </p:txBody>
      </p:sp>
      <p:sp>
        <p:nvSpPr>
          <p:cNvPr id="4" name="Abrir corchete 3"/>
          <p:cNvSpPr/>
          <p:nvPr/>
        </p:nvSpPr>
        <p:spPr>
          <a:xfrm rot="5400000">
            <a:off x="3503771" y="34362"/>
            <a:ext cx="147406" cy="561276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33" name="Marcador de contenido 4"/>
          <p:cNvSpPr txBox="1">
            <a:spLocks/>
          </p:cNvSpPr>
          <p:nvPr/>
        </p:nvSpPr>
        <p:spPr>
          <a:xfrm>
            <a:off x="2505013" y="2292588"/>
            <a:ext cx="1860025" cy="25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800" dirty="0" smtClean="0"/>
              <a:t>Antecedentes</a:t>
            </a:r>
            <a:endParaRPr lang="es-ES" sz="1800" dirty="0"/>
          </a:p>
        </p:txBody>
      </p:sp>
      <p:sp>
        <p:nvSpPr>
          <p:cNvPr id="34" name="Marcador de contenido 4"/>
          <p:cNvSpPr txBox="1">
            <a:spLocks/>
          </p:cNvSpPr>
          <p:nvPr/>
        </p:nvSpPr>
        <p:spPr>
          <a:xfrm>
            <a:off x="771096" y="3543476"/>
            <a:ext cx="5340968" cy="47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600" b="1" dirty="0" smtClean="0"/>
              <a:t>Causas</a:t>
            </a:r>
            <a:endParaRPr lang="es-ES" sz="1200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es-ES" sz="1200" dirty="0" smtClean="0"/>
              <a:t>Son ciertas, se han acreditado y documentado</a:t>
            </a:r>
            <a:endParaRPr lang="es-ES" sz="1200" dirty="0"/>
          </a:p>
        </p:txBody>
      </p:sp>
      <p:sp>
        <p:nvSpPr>
          <p:cNvPr id="35" name="Marcador de contenido 4"/>
          <p:cNvSpPr txBox="1">
            <a:spLocks/>
          </p:cNvSpPr>
          <p:nvPr/>
        </p:nvSpPr>
        <p:spPr>
          <a:xfrm>
            <a:off x="2505013" y="4922183"/>
            <a:ext cx="1871040" cy="9747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200" dirty="0" smtClean="0">
                <a:solidFill>
                  <a:srgbClr val="FFFFFF"/>
                </a:solidFill>
              </a:rPr>
              <a:t>Acciones preventivas</a:t>
            </a:r>
          </a:p>
          <a:p>
            <a:pPr marL="0" indent="0" algn="ctr">
              <a:buFont typeface="Arial" pitchFamily="34" charset="0"/>
              <a:buNone/>
            </a:pPr>
            <a:r>
              <a:rPr lang="es-ES" sz="1600" dirty="0" smtClean="0">
                <a:solidFill>
                  <a:srgbClr val="FFFFFF"/>
                </a:solidFill>
              </a:rPr>
              <a:t>CONTROL INTERNO</a:t>
            </a:r>
            <a:endParaRPr lang="es-ES" sz="1600" dirty="0">
              <a:solidFill>
                <a:srgbClr val="FFFFFF"/>
              </a:solidFill>
            </a:endParaRPr>
          </a:p>
        </p:txBody>
      </p:sp>
      <p:sp>
        <p:nvSpPr>
          <p:cNvPr id="36" name="Marcador de contenido 4"/>
          <p:cNvSpPr txBox="1">
            <a:spLocks/>
          </p:cNvSpPr>
          <p:nvPr/>
        </p:nvSpPr>
        <p:spPr>
          <a:xfrm>
            <a:off x="5416268" y="4922184"/>
            <a:ext cx="1867848" cy="9747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200" dirty="0" smtClean="0">
                <a:solidFill>
                  <a:srgbClr val="FFFFFF"/>
                </a:solidFill>
              </a:rPr>
              <a:t>Acciones</a:t>
            </a:r>
          </a:p>
          <a:p>
            <a:pPr marL="0" indent="0" algn="ctr">
              <a:buFont typeface="Arial" pitchFamily="34" charset="0"/>
              <a:buNone/>
            </a:pPr>
            <a:r>
              <a:rPr lang="es-ES" sz="1200" dirty="0" smtClean="0">
                <a:solidFill>
                  <a:srgbClr val="FFFFFF"/>
                </a:solidFill>
              </a:rPr>
              <a:t>correctivas</a:t>
            </a:r>
          </a:p>
          <a:p>
            <a:pPr marL="0" indent="0" algn="ctr">
              <a:buFont typeface="Arial" pitchFamily="34" charset="0"/>
              <a:buNone/>
            </a:pPr>
            <a:r>
              <a:rPr lang="es-ES" sz="1600" dirty="0" smtClean="0">
                <a:solidFill>
                  <a:srgbClr val="FFFFFF"/>
                </a:solidFill>
              </a:rPr>
              <a:t>SOLVENTAN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6395552" y="3265987"/>
            <a:ext cx="1814347" cy="907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Marcador de contenido 4"/>
          <p:cNvSpPr txBox="1">
            <a:spLocks/>
          </p:cNvSpPr>
          <p:nvPr/>
        </p:nvSpPr>
        <p:spPr>
          <a:xfrm>
            <a:off x="6350193" y="3543476"/>
            <a:ext cx="1859706" cy="47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600" b="1" dirty="0" smtClean="0"/>
              <a:t>Efectos</a:t>
            </a:r>
            <a:endParaRPr lang="es-ES" sz="1200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es-ES" sz="1200" dirty="0" smtClean="0"/>
              <a:t>Son probables</a:t>
            </a:r>
            <a:endParaRPr lang="es-ES" sz="1200" dirty="0"/>
          </a:p>
        </p:txBody>
      </p:sp>
      <p:sp>
        <p:nvSpPr>
          <p:cNvPr id="5" name="Flecha abajo 4"/>
          <p:cNvSpPr/>
          <p:nvPr/>
        </p:nvSpPr>
        <p:spPr>
          <a:xfrm>
            <a:off x="3141080" y="4184549"/>
            <a:ext cx="601000" cy="56701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lecha abajo 38"/>
          <p:cNvSpPr/>
          <p:nvPr/>
        </p:nvSpPr>
        <p:spPr>
          <a:xfrm>
            <a:off x="6049692" y="4184549"/>
            <a:ext cx="601000" cy="567010"/>
          </a:xfrm>
          <a:prstGeom prst="downArrow">
            <a:avLst/>
          </a:prstGeom>
          <a:solidFill>
            <a:srgbClr val="E684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10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  <p:bldP spid="32" grpId="0"/>
      <p:bldP spid="4" grpId="0" animBg="1"/>
      <p:bldP spid="33" grpId="0"/>
      <p:bldP spid="34" grpId="0"/>
      <p:bldP spid="35" grpId="0" animBg="1"/>
      <p:bldP spid="36" grpId="0" animBg="1"/>
      <p:bldP spid="37" grpId="0" animBg="1"/>
      <p:bldP spid="38" grpId="0"/>
      <p:bldP spid="5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59799"/>
            <a:ext cx="8229600" cy="533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800" dirty="0" smtClean="0"/>
              <a:t>Auditoría 2013</a:t>
            </a:r>
            <a:endParaRPr lang="es-ES" sz="1600" b="1" dirty="0"/>
          </a:p>
        </p:txBody>
      </p:sp>
      <p:sp>
        <p:nvSpPr>
          <p:cNvPr id="17" name="Marcador de contenido 2"/>
          <p:cNvSpPr>
            <a:spLocks noGrp="1"/>
          </p:cNvSpPr>
          <p:nvPr>
            <p:ph idx="1"/>
          </p:nvPr>
        </p:nvSpPr>
        <p:spPr>
          <a:xfrm>
            <a:off x="732118" y="2345765"/>
            <a:ext cx="2344400" cy="14474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 anchorCtr="0">
            <a:noAutofit/>
          </a:bodyPr>
          <a:lstStyle/>
          <a:p>
            <a:pPr marL="0" indent="0" algn="just">
              <a:buNone/>
            </a:pPr>
            <a:r>
              <a:rPr lang="es-ES" sz="1400" dirty="0" smtClean="0">
                <a:solidFill>
                  <a:schemeClr val="tx1"/>
                </a:solidFill>
                <a:latin typeface="Calibri"/>
                <a:cs typeface="Calibri"/>
              </a:rPr>
              <a:t>De los gastos ejecutados por la Dirección Administrativa en la partida “Gastos de ceremonial” no se presentaron comprobantes por la cantidad de $26,750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421529" y="2534058"/>
            <a:ext cx="252505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just"/>
            <a:r>
              <a:rPr lang="es-ES" dirty="0" smtClean="0">
                <a:solidFill>
                  <a:schemeClr val="tx1"/>
                </a:solidFill>
                <a:latin typeface="Calibri"/>
                <a:cs typeface="Calibri"/>
              </a:rPr>
              <a:t>Incumplimiento de contrato por servicios profesionales, por un monto de $160,720 </a:t>
            </a:r>
            <a:endParaRPr lang="es-E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0" name="Marcador de contenido 2"/>
          <p:cNvSpPr txBox="1">
            <a:spLocks/>
          </p:cNvSpPr>
          <p:nvPr/>
        </p:nvSpPr>
        <p:spPr>
          <a:xfrm>
            <a:off x="1965236" y="4559202"/>
            <a:ext cx="2222568" cy="372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800" dirty="0" smtClean="0">
                <a:solidFill>
                  <a:schemeClr val="tx1"/>
                </a:solidFill>
                <a:latin typeface="Calibri"/>
                <a:cs typeface="Calibri"/>
              </a:rPr>
              <a:t>No solventada</a:t>
            </a:r>
          </a:p>
        </p:txBody>
      </p:sp>
      <p:sp>
        <p:nvSpPr>
          <p:cNvPr id="24" name="Marcador de contenido 2"/>
          <p:cNvSpPr txBox="1">
            <a:spLocks/>
          </p:cNvSpPr>
          <p:nvPr/>
        </p:nvSpPr>
        <p:spPr>
          <a:xfrm>
            <a:off x="1964082" y="5338296"/>
            <a:ext cx="2222569" cy="5284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500" dirty="0" smtClean="0">
                <a:solidFill>
                  <a:srgbClr val="FFFFFF"/>
                </a:solidFill>
                <a:latin typeface="Calibri"/>
                <a:cs typeface="Calibri"/>
              </a:rPr>
              <a:t>En proceso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092" y="3134223"/>
            <a:ext cx="2791632" cy="2128619"/>
          </a:xfrm>
          <a:prstGeom prst="rect">
            <a:avLst/>
          </a:prstGeom>
        </p:spPr>
      </p:pic>
      <p:cxnSp>
        <p:nvCxnSpPr>
          <p:cNvPr id="4" name="Conector angular 3"/>
          <p:cNvCxnSpPr>
            <a:stCxn id="17" idx="2"/>
            <a:endCxn id="20" idx="0"/>
          </p:cNvCxnSpPr>
          <p:nvPr/>
        </p:nvCxnSpPr>
        <p:spPr>
          <a:xfrm rot="16200000" flipH="1">
            <a:off x="2107408" y="3590089"/>
            <a:ext cx="766023" cy="117220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9"/>
          <p:cNvCxnSpPr>
            <a:stCxn id="18" idx="2"/>
            <a:endCxn id="20" idx="0"/>
          </p:cNvCxnSpPr>
          <p:nvPr/>
        </p:nvCxnSpPr>
        <p:spPr>
          <a:xfrm rot="5400000">
            <a:off x="3467883" y="3343025"/>
            <a:ext cx="824815" cy="1607539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>
            <a:stCxn id="20" idx="2"/>
            <a:endCxn id="24" idx="0"/>
          </p:cNvCxnSpPr>
          <p:nvPr/>
        </p:nvCxnSpPr>
        <p:spPr>
          <a:xfrm flipH="1">
            <a:off x="3075367" y="4931643"/>
            <a:ext cx="1153" cy="4066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06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uild="p" animBg="1"/>
      <p:bldP spid="18" grpId="0" animBg="1"/>
      <p:bldP spid="20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59799"/>
            <a:ext cx="8229600" cy="533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800" dirty="0" smtClean="0"/>
              <a:t>Comparativa</a:t>
            </a:r>
            <a:endParaRPr lang="es-ES" sz="1600" b="1" dirty="0"/>
          </a:p>
        </p:txBody>
      </p:sp>
      <p:sp>
        <p:nvSpPr>
          <p:cNvPr id="17" name="Marcador de contenido 2"/>
          <p:cNvSpPr>
            <a:spLocks noGrp="1"/>
          </p:cNvSpPr>
          <p:nvPr>
            <p:ph idx="1"/>
          </p:nvPr>
        </p:nvSpPr>
        <p:spPr>
          <a:xfrm>
            <a:off x="5099646" y="2963141"/>
            <a:ext cx="2565400" cy="8300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 anchorCtr="0">
            <a:normAutofit fontScale="92500"/>
          </a:bodyPr>
          <a:lstStyle/>
          <a:p>
            <a:pPr marL="0" indent="0" algn="just">
              <a:buNone/>
            </a:pPr>
            <a:r>
              <a:rPr lang="es-ES" sz="1200" dirty="0" smtClean="0">
                <a:solidFill>
                  <a:schemeClr val="tx1"/>
                </a:solidFill>
                <a:latin typeface="Calibri"/>
                <a:cs typeface="Calibri"/>
              </a:rPr>
              <a:t>De los gastos ejecutados por la Dirección Administrativa en la partida “Gastos de ceremonial” no se presentaron comprobantes por la cantidad de $26,750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099646" y="4211743"/>
            <a:ext cx="2565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tx1"/>
                </a:solidFill>
                <a:latin typeface="Calibri"/>
                <a:cs typeface="Calibri"/>
              </a:rPr>
              <a:t>Incumplimiento de contrato por servicios profesionales, por un monto de $160,720 </a:t>
            </a:r>
            <a:endParaRPr lang="es-ES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>
          <a:xfrm>
            <a:off x="5658446" y="2189342"/>
            <a:ext cx="1371600" cy="3282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600" dirty="0" smtClean="0">
                <a:solidFill>
                  <a:schemeClr val="bg1"/>
                </a:solidFill>
                <a:latin typeface="Calibri"/>
                <a:cs typeface="Calibri"/>
              </a:rPr>
              <a:t>2013</a:t>
            </a:r>
          </a:p>
          <a:p>
            <a:pPr marL="0" indent="0" algn="ctr">
              <a:buFont typeface="Arial" pitchFamily="34" charset="0"/>
              <a:buNone/>
            </a:pP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1496800" y="2963141"/>
            <a:ext cx="2565400" cy="8300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1200" dirty="0" smtClean="0">
                <a:solidFill>
                  <a:schemeClr val="tx1"/>
                </a:solidFill>
                <a:latin typeface="Calibri"/>
                <a:cs typeface="Calibri"/>
              </a:rPr>
              <a:t>De la comprobación de gastos de la partida Materiales y suministros se detectaron gastos no comprobados por la cantidad de $40,000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496800" y="4143703"/>
            <a:ext cx="2565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just"/>
            <a:r>
              <a:rPr lang="es-ES" sz="1200" dirty="0">
                <a:solidFill>
                  <a:schemeClr val="tx1"/>
                </a:solidFill>
                <a:latin typeface="Calibri"/>
                <a:cs typeface="Calibri"/>
              </a:rPr>
              <a:t>No se presentaron entregables por la contratación de servicios profesionales de asesoría por un monto de $97,500 </a:t>
            </a:r>
          </a:p>
        </p:txBody>
      </p:sp>
      <p:sp>
        <p:nvSpPr>
          <p:cNvPr id="22" name="Marcador de contenido 2"/>
          <p:cNvSpPr txBox="1">
            <a:spLocks/>
          </p:cNvSpPr>
          <p:nvPr/>
        </p:nvSpPr>
        <p:spPr>
          <a:xfrm>
            <a:off x="2103588" y="2189342"/>
            <a:ext cx="1371600" cy="3282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600" dirty="0" smtClean="0">
                <a:solidFill>
                  <a:schemeClr val="bg1"/>
                </a:solidFill>
                <a:latin typeface="Calibri"/>
                <a:cs typeface="Calibri"/>
              </a:rPr>
              <a:t>2010</a:t>
            </a:r>
          </a:p>
          <a:p>
            <a:pPr marL="0" indent="0" algn="ctr">
              <a:buFont typeface="Arial" pitchFamily="34" charset="0"/>
              <a:buNone/>
            </a:pP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4207005" y="4052642"/>
            <a:ext cx="681016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9600" dirty="0" smtClean="0"/>
              <a:t>=</a:t>
            </a:r>
            <a:endParaRPr lang="es-ES" sz="6600" b="1" dirty="0"/>
          </a:p>
        </p:txBody>
      </p:sp>
      <p:sp>
        <p:nvSpPr>
          <p:cNvPr id="33" name="Marcador de contenido 4"/>
          <p:cNvSpPr txBox="1">
            <a:spLocks/>
          </p:cNvSpPr>
          <p:nvPr/>
        </p:nvSpPr>
        <p:spPr>
          <a:xfrm>
            <a:off x="5464658" y="5262383"/>
            <a:ext cx="1871040" cy="9747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200" dirty="0" smtClean="0">
                <a:solidFill>
                  <a:srgbClr val="FFFFFF"/>
                </a:solidFill>
              </a:rPr>
              <a:t>25 Acciones preventivas o de control interno</a:t>
            </a:r>
          </a:p>
          <a:p>
            <a:pPr marL="0" indent="0" algn="ctr">
              <a:buFont typeface="Arial" pitchFamily="34" charset="0"/>
              <a:buNone/>
            </a:pPr>
            <a:r>
              <a:rPr lang="es-ES" sz="1600" dirty="0" smtClean="0">
                <a:solidFill>
                  <a:srgbClr val="FFFFFF"/>
                </a:solidFill>
              </a:rPr>
              <a:t>NO ATENDIDAS</a:t>
            </a:r>
            <a:endParaRPr lang="es-ES" sz="1600" dirty="0">
              <a:solidFill>
                <a:srgbClr val="FFFFFF"/>
              </a:solidFill>
            </a:endParaRPr>
          </a:p>
        </p:txBody>
      </p:sp>
      <p:sp>
        <p:nvSpPr>
          <p:cNvPr id="34" name="Marcador de contenido 4"/>
          <p:cNvSpPr txBox="1">
            <a:spLocks/>
          </p:cNvSpPr>
          <p:nvPr/>
        </p:nvSpPr>
        <p:spPr>
          <a:xfrm>
            <a:off x="1908997" y="5517278"/>
            <a:ext cx="1871040" cy="50979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200" dirty="0" smtClean="0">
                <a:solidFill>
                  <a:srgbClr val="FFFFFF"/>
                </a:solidFill>
              </a:rPr>
              <a:t>25 Acciones preventivas emitidas</a:t>
            </a:r>
            <a:endParaRPr lang="es-E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4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uild="p" animBg="1"/>
      <p:bldP spid="18" grpId="0" animBg="1"/>
      <p:bldP spid="25" grpId="0" animBg="1"/>
      <p:bldP spid="16" grpId="0" animBg="1"/>
      <p:bldP spid="19" grpId="0" animBg="1"/>
      <p:bldP spid="22" grpId="0" animBg="1"/>
      <p:bldP spid="32" grpId="0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59799"/>
            <a:ext cx="8229600" cy="533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800" dirty="0" smtClean="0"/>
              <a:t>Ventajas</a:t>
            </a:r>
            <a:endParaRPr lang="es-ES" sz="1600" b="1" dirty="0"/>
          </a:p>
        </p:txBody>
      </p:sp>
      <p:sp>
        <p:nvSpPr>
          <p:cNvPr id="14" name="16 Rectángulo"/>
          <p:cNvSpPr/>
          <p:nvPr/>
        </p:nvSpPr>
        <p:spPr>
          <a:xfrm>
            <a:off x="536578" y="2112931"/>
            <a:ext cx="4362145" cy="366254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Implementar un sistema de CI</a:t>
            </a:r>
          </a:p>
          <a:p>
            <a:pPr algn="ctr"/>
            <a:endParaRPr lang="es-MX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</a:rPr>
              <a:t>Garantiza el cumplimiento de los procesos, políticas, metas y actividades</a:t>
            </a:r>
          </a:p>
          <a:p>
            <a:pPr marL="742950" lvl="1" indent="-285750" algn="just">
              <a:buFont typeface="Arial"/>
              <a:buChar char="•"/>
            </a:pPr>
            <a:r>
              <a:rPr lang="es-MX" sz="1600" dirty="0">
                <a:solidFill>
                  <a:schemeClr val="accent1">
                    <a:lumMod val="50000"/>
                  </a:schemeClr>
                </a:solidFill>
              </a:rPr>
              <a:t>Garantiza la confiabilidad de la </a:t>
            </a: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</a:rPr>
              <a:t>información.</a:t>
            </a:r>
          </a:p>
          <a:p>
            <a:pPr marL="742950" lvl="1" indent="-285750" algn="just">
              <a:buFont typeface="Arial"/>
              <a:buChar char="•"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</a:rPr>
              <a:t>Identifica </a:t>
            </a:r>
            <a:r>
              <a:rPr lang="es-MX" sz="1600" dirty="0">
                <a:solidFill>
                  <a:schemeClr val="accent1">
                    <a:lumMod val="50000"/>
                  </a:schemeClr>
                </a:solidFill>
              </a:rPr>
              <a:t>los objetivos y mecanismos de control que deban instaurarse</a:t>
            </a: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742950" lvl="1" indent="-285750" algn="just">
              <a:buFont typeface="Arial"/>
              <a:buChar char="•"/>
            </a:pPr>
            <a:r>
              <a:rPr lang="es-MX" sz="1600" dirty="0">
                <a:solidFill>
                  <a:schemeClr val="accent1">
                    <a:lumMod val="50000"/>
                  </a:schemeClr>
                </a:solidFill>
              </a:rPr>
              <a:t>Salvaguarda los </a:t>
            </a: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s-MX" sz="1600" dirty="0">
                <a:solidFill>
                  <a:schemeClr val="accent1">
                    <a:lumMod val="50000"/>
                  </a:schemeClr>
                </a:solidFill>
              </a:rPr>
              <a:t> en </a:t>
            </a: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</a:rPr>
              <a:t>custodia (humanos, materiales y financieros)</a:t>
            </a:r>
          </a:p>
          <a:p>
            <a:pPr marL="742950" lvl="1" indent="-285750" algn="just">
              <a:buFont typeface="Arial"/>
              <a:buChar char="•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Implementa controles para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detectar, prevenir y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minimizar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riesgos previo a la fiscalización.</a:t>
            </a:r>
            <a:endParaRPr lang="es-MX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 descr="IMG_661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"/>
          <a:stretch/>
        </p:blipFill>
        <p:spPr>
          <a:xfrm>
            <a:off x="5362647" y="2112931"/>
            <a:ext cx="2959588" cy="421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59799"/>
            <a:ext cx="8229600" cy="533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800" dirty="0" smtClean="0"/>
              <a:t>Desventajas</a:t>
            </a:r>
            <a:endParaRPr lang="es-ES" sz="1600" b="1" dirty="0"/>
          </a:p>
        </p:txBody>
      </p:sp>
      <p:sp>
        <p:nvSpPr>
          <p:cNvPr id="14" name="16 Rectángulo"/>
          <p:cNvSpPr/>
          <p:nvPr/>
        </p:nvSpPr>
        <p:spPr>
          <a:xfrm>
            <a:off x="536578" y="1948580"/>
            <a:ext cx="4362145" cy="430887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No contar con un sistema de CI</a:t>
            </a:r>
          </a:p>
          <a:p>
            <a:pPr algn="ctr"/>
            <a:endParaRPr lang="es-MX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</a:rPr>
              <a:t>Observaciones cíclicas</a:t>
            </a:r>
          </a:p>
          <a:p>
            <a:pPr marL="742950" lvl="1" indent="-285750" algn="just">
              <a:buFont typeface="Arial"/>
              <a:buChar char="•"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</a:rPr>
              <a:t>No garantiza información confiable</a:t>
            </a:r>
          </a:p>
          <a:p>
            <a:pPr marL="742950" lvl="1" indent="-285750" algn="just">
              <a:buFont typeface="Arial"/>
              <a:buChar char="•"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</a:rPr>
              <a:t>Maximiza la probabilidad de materialización de los riesgos</a:t>
            </a:r>
          </a:p>
          <a:p>
            <a:pPr marL="742950" lvl="1" indent="-285750" algn="just">
              <a:buFont typeface="Arial"/>
              <a:buChar char="•"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</a:rPr>
              <a:t>No garantiza el correcto uso y administración de los recursos (Humanos, materiales y financieros)</a:t>
            </a:r>
          </a:p>
          <a:p>
            <a:pPr lvl="1" algn="just"/>
            <a:endParaRPr lang="es-E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1" algn="just">
              <a:tabLst>
                <a:tab pos="538163" algn="l"/>
              </a:tabLst>
            </a:pPr>
            <a:r>
              <a:rPr lang="es-ES" b="1" dirty="0" smtClean="0">
                <a:solidFill>
                  <a:srgbClr val="FF0000"/>
                </a:solidFill>
              </a:rPr>
              <a:t>Efectos</a:t>
            </a:r>
            <a:endParaRPr lang="es-ES" sz="1600" b="1" dirty="0" smtClean="0">
              <a:solidFill>
                <a:srgbClr val="FF0000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s-ES" sz="1400" dirty="0">
                <a:solidFill>
                  <a:srgbClr val="FF0000"/>
                </a:solidFill>
              </a:rPr>
              <a:t>APERTURA LOS CANALES Y REDES DE CORRUPCIÓN</a:t>
            </a:r>
          </a:p>
          <a:p>
            <a:pPr marL="742950" lvl="1" indent="-285750" algn="just">
              <a:buFont typeface="Arial"/>
              <a:buChar char="•"/>
            </a:pPr>
            <a:r>
              <a:rPr lang="es-ES" sz="1400" dirty="0">
                <a:solidFill>
                  <a:srgbClr val="FF0000"/>
                </a:solidFill>
              </a:rPr>
              <a:t>PROCESOS DE RESPONSABILIDAD ADMINISTRATIVA POR </a:t>
            </a:r>
            <a:r>
              <a:rPr lang="es-ES" sz="1400" dirty="0" smtClean="0">
                <a:solidFill>
                  <a:srgbClr val="FF0000"/>
                </a:solidFill>
              </a:rPr>
              <a:t>REINCIDENCIA.</a:t>
            </a:r>
          </a:p>
          <a:p>
            <a:pPr marL="742950" lvl="1" indent="-285750" algn="just">
              <a:buFont typeface="Arial"/>
              <a:buChar char="•"/>
            </a:pPr>
            <a:r>
              <a:rPr lang="es-ES" sz="1400" dirty="0" smtClean="0">
                <a:solidFill>
                  <a:srgbClr val="FF0000"/>
                </a:solidFill>
              </a:rPr>
              <a:t>NUEVO PLAZO DE PRESCRIPCIÓN 9 AÑOS</a:t>
            </a:r>
            <a:endParaRPr lang="es-MX" sz="14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100" y="2409526"/>
            <a:ext cx="3572623" cy="238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4161346"/>
              </p:ext>
            </p:extLst>
          </p:nvPr>
        </p:nvGraphicFramePr>
        <p:xfrm>
          <a:off x="5302795" y="3938987"/>
          <a:ext cx="3115517" cy="2454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26726346"/>
              </p:ext>
            </p:extLst>
          </p:nvPr>
        </p:nvGraphicFramePr>
        <p:xfrm>
          <a:off x="728117" y="914804"/>
          <a:ext cx="3052934" cy="1908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Agrupar 8"/>
          <p:cNvGrpSpPr/>
          <p:nvPr/>
        </p:nvGrpSpPr>
        <p:grpSpPr>
          <a:xfrm>
            <a:off x="728117" y="2586988"/>
            <a:ext cx="1787746" cy="554677"/>
            <a:chOff x="2893608" y="4709123"/>
            <a:chExt cx="3451899" cy="955866"/>
          </a:xfrm>
        </p:grpSpPr>
        <p:sp>
          <p:nvSpPr>
            <p:cNvPr id="10" name="Rectángulo 9"/>
            <p:cNvSpPr/>
            <p:nvPr/>
          </p:nvSpPr>
          <p:spPr>
            <a:xfrm>
              <a:off x="2893608" y="4709123"/>
              <a:ext cx="117839" cy="95586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/>
          </p:nvSpPr>
          <p:spPr>
            <a:xfrm rot="16200000">
              <a:off x="4521704" y="3557833"/>
              <a:ext cx="186694" cy="32252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6227668" y="4709123"/>
              <a:ext cx="117839" cy="95586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2675135" y="2598327"/>
            <a:ext cx="1105916" cy="543338"/>
            <a:chOff x="2893608" y="4709123"/>
            <a:chExt cx="3451899" cy="955866"/>
          </a:xfrm>
          <a:solidFill>
            <a:schemeClr val="tx2">
              <a:lumMod val="50000"/>
            </a:schemeClr>
          </a:solidFill>
        </p:grpSpPr>
        <p:sp>
          <p:nvSpPr>
            <p:cNvPr id="14" name="Rectángulo 13"/>
            <p:cNvSpPr/>
            <p:nvPr/>
          </p:nvSpPr>
          <p:spPr>
            <a:xfrm>
              <a:off x="2893608" y="4709123"/>
              <a:ext cx="117839" cy="95586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/>
            <p:cNvSpPr/>
            <p:nvPr/>
          </p:nvSpPr>
          <p:spPr>
            <a:xfrm rot="16200000">
              <a:off x="4521704" y="3557833"/>
              <a:ext cx="186694" cy="322523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227668" y="4709123"/>
              <a:ext cx="117839" cy="95586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1182897" y="2706902"/>
            <a:ext cx="851515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050" dirty="0" smtClean="0">
                <a:solidFill>
                  <a:schemeClr val="accent5">
                    <a:lumMod val="50000"/>
                  </a:schemeClr>
                </a:solidFill>
              </a:rPr>
              <a:t>Enfoque</a:t>
            </a:r>
          </a:p>
          <a:p>
            <a:pPr algn="ctr"/>
            <a:r>
              <a:rPr lang="es-ES" sz="1050" dirty="0" smtClean="0">
                <a:solidFill>
                  <a:schemeClr val="accent5">
                    <a:lumMod val="50000"/>
                  </a:schemeClr>
                </a:solidFill>
              </a:rPr>
              <a:t>Preventivo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868553" y="2712854"/>
            <a:ext cx="72466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Enfoque</a:t>
            </a:r>
          </a:p>
          <a:p>
            <a:pPr algn="ctr"/>
            <a:r>
              <a:rPr lang="es-ES" sz="900" dirty="0" smtClean="0">
                <a:solidFill>
                  <a:schemeClr val="tx2">
                    <a:lumMod val="50000"/>
                  </a:schemeClr>
                </a:solidFill>
              </a:rPr>
              <a:t>Correctivo</a:t>
            </a:r>
          </a:p>
        </p:txBody>
      </p:sp>
      <p:sp>
        <p:nvSpPr>
          <p:cNvPr id="24" name="Abrir llave 23"/>
          <p:cNvSpPr/>
          <p:nvPr/>
        </p:nvSpPr>
        <p:spPr>
          <a:xfrm rot="5400000">
            <a:off x="3156854" y="2293337"/>
            <a:ext cx="255873" cy="213927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Marcador de contenido 4"/>
          <p:cNvSpPr txBox="1">
            <a:spLocks/>
          </p:cNvSpPr>
          <p:nvPr/>
        </p:nvSpPr>
        <p:spPr>
          <a:xfrm>
            <a:off x="3348687" y="3640215"/>
            <a:ext cx="919968" cy="2548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800" dirty="0" smtClean="0">
                <a:solidFill>
                  <a:srgbClr val="FFFFFF"/>
                </a:solidFill>
              </a:rPr>
              <a:t>Observaciones</a:t>
            </a:r>
            <a:endParaRPr lang="es-ES" sz="1000" dirty="0">
              <a:solidFill>
                <a:srgbClr val="FFFFFF"/>
              </a:solidFill>
            </a:endParaRPr>
          </a:p>
        </p:txBody>
      </p:sp>
      <p:sp>
        <p:nvSpPr>
          <p:cNvPr id="26" name="Marcador de contenido 4"/>
          <p:cNvSpPr txBox="1">
            <a:spLocks/>
          </p:cNvSpPr>
          <p:nvPr/>
        </p:nvSpPr>
        <p:spPr>
          <a:xfrm>
            <a:off x="2252904" y="3545647"/>
            <a:ext cx="919968" cy="416971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800" dirty="0" smtClean="0">
                <a:solidFill>
                  <a:srgbClr val="FFFFFF"/>
                </a:solidFill>
              </a:rPr>
              <a:t>Sin</a:t>
            </a:r>
          </a:p>
          <a:p>
            <a:pPr marL="0" indent="0" algn="ctr">
              <a:buFont typeface="Arial" pitchFamily="34" charset="0"/>
              <a:buNone/>
            </a:pPr>
            <a:r>
              <a:rPr lang="es-ES" sz="800" dirty="0" smtClean="0">
                <a:solidFill>
                  <a:srgbClr val="FFFFFF"/>
                </a:solidFill>
              </a:rPr>
              <a:t>Observaciones</a:t>
            </a:r>
            <a:endParaRPr lang="es-ES" sz="1000" dirty="0">
              <a:solidFill>
                <a:srgbClr val="FFFFFF"/>
              </a:solidFill>
            </a:endParaRPr>
          </a:p>
        </p:txBody>
      </p:sp>
      <p:sp>
        <p:nvSpPr>
          <p:cNvPr id="27" name="Abrir llave 26"/>
          <p:cNvSpPr/>
          <p:nvPr/>
        </p:nvSpPr>
        <p:spPr>
          <a:xfrm>
            <a:off x="4289926" y="4739873"/>
            <a:ext cx="137489" cy="9181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Marcador de contenido 4"/>
          <p:cNvSpPr txBox="1">
            <a:spLocks/>
          </p:cNvSpPr>
          <p:nvPr/>
        </p:nvSpPr>
        <p:spPr>
          <a:xfrm>
            <a:off x="2917783" y="4350246"/>
            <a:ext cx="919968" cy="254896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800" dirty="0" smtClean="0">
                <a:solidFill>
                  <a:srgbClr val="FFFFFF"/>
                </a:solidFill>
              </a:rPr>
              <a:t>Administrativas</a:t>
            </a:r>
            <a:endParaRPr lang="es-ES" sz="1000" dirty="0">
              <a:solidFill>
                <a:srgbClr val="FFFFFF"/>
              </a:solidFill>
            </a:endParaRPr>
          </a:p>
        </p:txBody>
      </p:sp>
      <p:sp>
        <p:nvSpPr>
          <p:cNvPr id="29" name="Marcador de contenido 4"/>
          <p:cNvSpPr txBox="1">
            <a:spLocks/>
          </p:cNvSpPr>
          <p:nvPr/>
        </p:nvSpPr>
        <p:spPr>
          <a:xfrm>
            <a:off x="3894447" y="4368662"/>
            <a:ext cx="919968" cy="212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800" dirty="0" smtClean="0">
                <a:solidFill>
                  <a:srgbClr val="FFFFFF"/>
                </a:solidFill>
              </a:rPr>
              <a:t>Relevantes</a:t>
            </a:r>
            <a:endParaRPr lang="es-ES" sz="1000" dirty="0">
              <a:solidFill>
                <a:srgbClr val="FFFFFF"/>
              </a:solidFill>
            </a:endParaRPr>
          </a:p>
        </p:txBody>
      </p:sp>
      <p:sp>
        <p:nvSpPr>
          <p:cNvPr id="30" name="Abrir llave 29"/>
          <p:cNvSpPr/>
          <p:nvPr/>
        </p:nvSpPr>
        <p:spPr>
          <a:xfrm>
            <a:off x="5508291" y="4188467"/>
            <a:ext cx="187833" cy="229562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Marcador de contenido 4"/>
          <p:cNvSpPr txBox="1">
            <a:spLocks/>
          </p:cNvSpPr>
          <p:nvPr/>
        </p:nvSpPr>
        <p:spPr>
          <a:xfrm>
            <a:off x="4428187" y="4834542"/>
            <a:ext cx="919968" cy="212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800" dirty="0" smtClean="0">
                <a:solidFill>
                  <a:srgbClr val="FFFFFF"/>
                </a:solidFill>
              </a:rPr>
              <a:t>PRA`S</a:t>
            </a:r>
            <a:endParaRPr lang="es-ES" sz="1000" dirty="0">
              <a:solidFill>
                <a:srgbClr val="FFFFFF"/>
              </a:solidFill>
            </a:endParaRPr>
          </a:p>
        </p:txBody>
      </p:sp>
      <p:sp>
        <p:nvSpPr>
          <p:cNvPr id="32" name="Marcador de contenido 4"/>
          <p:cNvSpPr txBox="1">
            <a:spLocks/>
          </p:cNvSpPr>
          <p:nvPr/>
        </p:nvSpPr>
        <p:spPr>
          <a:xfrm>
            <a:off x="4433811" y="5244302"/>
            <a:ext cx="919968" cy="32375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200" b="1" dirty="0" smtClean="0">
                <a:solidFill>
                  <a:srgbClr val="FFFFFF"/>
                </a:solidFill>
              </a:rPr>
              <a:t>FORENSE</a:t>
            </a:r>
            <a:endParaRPr lang="es-ES" sz="1600" b="1" dirty="0">
              <a:solidFill>
                <a:srgbClr val="FFFFFF"/>
              </a:solidFill>
            </a:endParaRPr>
          </a:p>
        </p:txBody>
      </p:sp>
      <p:sp>
        <p:nvSpPr>
          <p:cNvPr id="33" name="Abrir llave 32"/>
          <p:cNvSpPr/>
          <p:nvPr/>
        </p:nvSpPr>
        <p:spPr>
          <a:xfrm rot="5400000">
            <a:off x="3746689" y="3155441"/>
            <a:ext cx="255875" cy="20270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5" name="Conector angular 34"/>
          <p:cNvCxnSpPr>
            <a:endCxn id="17" idx="2"/>
          </p:cNvCxnSpPr>
          <p:nvPr/>
        </p:nvCxnSpPr>
        <p:spPr>
          <a:xfrm rot="10800000">
            <a:off x="1608656" y="3122401"/>
            <a:ext cx="644249" cy="642555"/>
          </a:xfrm>
          <a:prstGeom prst="bentConnector2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r 35"/>
          <p:cNvCxnSpPr>
            <a:stCxn id="28" idx="1"/>
            <a:endCxn id="17" idx="2"/>
          </p:cNvCxnSpPr>
          <p:nvPr/>
        </p:nvCxnSpPr>
        <p:spPr>
          <a:xfrm rot="10800000">
            <a:off x="1608655" y="3122400"/>
            <a:ext cx="1309128" cy="1355294"/>
          </a:xfrm>
          <a:prstGeom prst="bentConnector2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Marcador de contenido 4"/>
          <p:cNvSpPr txBox="1">
            <a:spLocks/>
          </p:cNvSpPr>
          <p:nvPr/>
        </p:nvSpPr>
        <p:spPr>
          <a:xfrm>
            <a:off x="728118" y="4922791"/>
            <a:ext cx="1726716" cy="1110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1000" b="1" dirty="0" smtClean="0">
                <a:solidFill>
                  <a:srgbClr val="2C395E"/>
                </a:solidFill>
              </a:rPr>
              <a:t>Implementación</a:t>
            </a:r>
            <a:r>
              <a:rPr lang="es-ES" sz="900" dirty="0" smtClean="0">
                <a:solidFill>
                  <a:srgbClr val="2C395E"/>
                </a:solidFill>
              </a:rPr>
              <a:t>: Titulares y funcionarios de la dependencia / entidad</a:t>
            </a:r>
          </a:p>
          <a:p>
            <a:pPr marL="0" indent="0" algn="just">
              <a:buFont typeface="Arial" pitchFamily="34" charset="0"/>
              <a:buNone/>
            </a:pPr>
            <a:endParaRPr lang="es-ES" sz="900" dirty="0">
              <a:solidFill>
                <a:srgbClr val="2C395E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s-ES" sz="1050" b="1" dirty="0" smtClean="0">
                <a:solidFill>
                  <a:srgbClr val="2C395E"/>
                </a:solidFill>
              </a:rPr>
              <a:t>Evaluación</a:t>
            </a:r>
            <a:r>
              <a:rPr lang="es-ES" sz="900" dirty="0" smtClean="0">
                <a:solidFill>
                  <a:srgbClr val="2C395E"/>
                </a:solidFill>
              </a:rPr>
              <a:t>: Órgano de Control Interno</a:t>
            </a:r>
          </a:p>
        </p:txBody>
      </p:sp>
      <p:cxnSp>
        <p:nvCxnSpPr>
          <p:cNvPr id="41" name="Conector recto de flecha 40"/>
          <p:cNvCxnSpPr>
            <a:stCxn id="17" idx="2"/>
            <a:endCxn id="39" idx="0"/>
          </p:cNvCxnSpPr>
          <p:nvPr/>
        </p:nvCxnSpPr>
        <p:spPr>
          <a:xfrm flipH="1">
            <a:off x="1591476" y="3122400"/>
            <a:ext cx="17179" cy="1800391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Marcador de contenido 4"/>
          <p:cNvSpPr txBox="1">
            <a:spLocks/>
          </p:cNvSpPr>
          <p:nvPr/>
        </p:nvSpPr>
        <p:spPr>
          <a:xfrm>
            <a:off x="4808436" y="2552221"/>
            <a:ext cx="1399710" cy="645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900" dirty="0" smtClean="0">
                <a:solidFill>
                  <a:srgbClr val="2C395E"/>
                </a:solidFill>
              </a:rPr>
              <a:t>Órgano de Control Interno</a:t>
            </a:r>
          </a:p>
          <a:p>
            <a:pPr marL="0" indent="0" algn="ctr">
              <a:buFont typeface="Arial" pitchFamily="34" charset="0"/>
              <a:buNone/>
            </a:pPr>
            <a:r>
              <a:rPr lang="es-ES" sz="900" b="1" dirty="0" smtClean="0">
                <a:solidFill>
                  <a:srgbClr val="2C395E"/>
                </a:solidFill>
              </a:rPr>
              <a:t>Contraloría, STRC, OFS, ASF, SFP</a:t>
            </a:r>
          </a:p>
        </p:txBody>
      </p:sp>
      <p:cxnSp>
        <p:nvCxnSpPr>
          <p:cNvPr id="43" name="Conector recto de flecha 42"/>
          <p:cNvCxnSpPr>
            <a:stCxn id="16" idx="3"/>
            <a:endCxn id="42" idx="1"/>
          </p:cNvCxnSpPr>
          <p:nvPr/>
        </p:nvCxnSpPr>
        <p:spPr>
          <a:xfrm>
            <a:off x="3781051" y="2869996"/>
            <a:ext cx="1027385" cy="484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ítulo 1"/>
          <p:cNvSpPr>
            <a:spLocks noGrp="1"/>
          </p:cNvSpPr>
          <p:nvPr>
            <p:ph type="title"/>
          </p:nvPr>
        </p:nvSpPr>
        <p:spPr>
          <a:xfrm>
            <a:off x="4354430" y="1569799"/>
            <a:ext cx="4332370" cy="533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800" dirty="0" smtClean="0"/>
              <a:t>El Rol del Control Interno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412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9" grpId="0" animBg="1"/>
      <p:bldP spid="42" grpId="0" animBg="1"/>
      <p:bldP spid="4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3293</TotalTime>
  <Words>1965</Words>
  <Application>Microsoft Office PowerPoint</Application>
  <PresentationFormat>Presentación en pantalla (4:3)</PresentationFormat>
  <Paragraphs>336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Ejecutivo</vt:lpstr>
      <vt:lpstr>   Importancia del Control Interno en la Administración Pública</vt:lpstr>
      <vt:lpstr>Dependencia: X</vt:lpstr>
      <vt:lpstr>Auditoría 2010</vt:lpstr>
      <vt:lpstr>Metodología</vt:lpstr>
      <vt:lpstr>Auditoría 2013</vt:lpstr>
      <vt:lpstr>Comparativa</vt:lpstr>
      <vt:lpstr>Ventajas</vt:lpstr>
      <vt:lpstr>Desventajas</vt:lpstr>
      <vt:lpstr>El Rol del Control Interno</vt:lpstr>
      <vt:lpstr>El control interno y otras disciplinas</vt:lpstr>
      <vt:lpstr>Presentación de PowerPoint</vt:lpstr>
      <vt:lpstr>Presentación de PowerPoint</vt:lpstr>
      <vt:lpstr>Presentación de PowerPoint</vt:lpstr>
      <vt:lpstr>Presentación de PowerPoint</vt:lpstr>
      <vt:lpstr>Control Interno Institucional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Company>Secretaría de la Transparencia y Rendición de Cuentas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General de Asuntos Jurídicos</dc:title>
  <dc:creator>José Benito</dc:creator>
  <cp:lastModifiedBy>Luis</cp:lastModifiedBy>
  <cp:revision>275</cp:revision>
  <dcterms:created xsi:type="dcterms:W3CDTF">2012-11-02T15:32:40Z</dcterms:created>
  <dcterms:modified xsi:type="dcterms:W3CDTF">2014-11-05T15:13:55Z</dcterms:modified>
</cp:coreProperties>
</file>